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8.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9.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0.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slideLayouts/slideLayout226.xml" ContentType="application/vnd.openxmlformats-officedocument.presentationml.slideLayout+xml"/>
  <Override PartName="/ppt/theme/theme22.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5.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6.xml" ContentType="application/vnd.openxmlformats-officedocument.theme+xml"/>
  <Override PartName="/ppt/slideLayouts/slideLayout273.xml" ContentType="application/vnd.openxmlformats-officedocument.presentationml.slideLayout+xml"/>
  <Override PartName="/ppt/theme/theme2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2.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theme/theme33.xml" ContentType="application/vnd.openxmlformats-officedocument.theme+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4.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35.xml" ContentType="application/vnd.openxmlformats-officedocument.theme+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theme/theme43.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2.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3.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heme/themeOverride4.xml" ContentType="application/vnd.openxmlformats-officedocument.themeOverride+xml"/>
  <Override PartName="/ppt/notesSlides/notesSlide62.xml" ContentType="application/vnd.openxmlformats-officedocument.presentationml.notesSlide+xml"/>
  <Override PartName="/ppt/theme/themeOverride5.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6.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7.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8.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49" r:id="rId2"/>
    <p:sldMasterId id="2147483943" r:id="rId3"/>
    <p:sldMasterId id="2147483992" r:id="rId4"/>
    <p:sldMasterId id="2147484422" r:id="rId5"/>
    <p:sldMasterId id="2147488056" r:id="rId6"/>
    <p:sldMasterId id="2147488068" r:id="rId7"/>
    <p:sldMasterId id="2147488080" r:id="rId8"/>
    <p:sldMasterId id="2147488129" r:id="rId9"/>
    <p:sldMasterId id="2147488144" r:id="rId10"/>
    <p:sldMasterId id="2147488157" r:id="rId11"/>
    <p:sldMasterId id="2147488170" r:id="rId12"/>
    <p:sldMasterId id="2147488194" r:id="rId13"/>
    <p:sldMasterId id="2147488223" r:id="rId14"/>
    <p:sldMasterId id="2147488247" r:id="rId15"/>
    <p:sldMasterId id="2147488295" r:id="rId16"/>
    <p:sldMasterId id="2147488307" r:id="rId17"/>
    <p:sldMasterId id="2147488322" r:id="rId18"/>
    <p:sldMasterId id="2147488350" r:id="rId19"/>
    <p:sldMasterId id="2147488378" r:id="rId20"/>
    <p:sldMasterId id="2147488390" r:id="rId21"/>
    <p:sldMasterId id="2147488402" r:id="rId22"/>
    <p:sldMasterId id="2147488404" r:id="rId23"/>
    <p:sldMasterId id="2147488416" r:id="rId24"/>
    <p:sldMasterId id="2147488429" r:id="rId25"/>
    <p:sldMasterId id="2147488441" r:id="rId26"/>
    <p:sldMasterId id="2147488454" r:id="rId27"/>
    <p:sldMasterId id="2147488456" r:id="rId28"/>
    <p:sldMasterId id="2147488470" r:id="rId29"/>
    <p:sldMasterId id="2147488483" r:id="rId30"/>
    <p:sldMasterId id="2147488495" r:id="rId31"/>
    <p:sldMasterId id="2147488508" r:id="rId32"/>
    <p:sldMasterId id="2147488512" r:id="rId33"/>
    <p:sldMasterId id="2147488524" r:id="rId34"/>
    <p:sldMasterId id="2147488528" r:id="rId35"/>
    <p:sldMasterId id="2147488540" r:id="rId36"/>
    <p:sldMasterId id="2147488552" r:id="rId37"/>
    <p:sldMasterId id="2147488564" r:id="rId38"/>
    <p:sldMasterId id="2147488576" r:id="rId39"/>
    <p:sldMasterId id="2147488589" r:id="rId40"/>
    <p:sldMasterId id="2147488601" r:id="rId41"/>
    <p:sldMasterId id="2147488613" r:id="rId42"/>
    <p:sldMasterId id="2147488625" r:id="rId43"/>
    <p:sldMasterId id="2147488637" r:id="rId44"/>
  </p:sldMasterIdLst>
  <p:notesMasterIdLst>
    <p:notesMasterId r:id="rId168"/>
  </p:notesMasterIdLst>
  <p:sldIdLst>
    <p:sldId id="706" r:id="rId45"/>
    <p:sldId id="707" r:id="rId46"/>
    <p:sldId id="401" r:id="rId47"/>
    <p:sldId id="438" r:id="rId48"/>
    <p:sldId id="403" r:id="rId49"/>
    <p:sldId id="404" r:id="rId50"/>
    <p:sldId id="405" r:id="rId51"/>
    <p:sldId id="406" r:id="rId52"/>
    <p:sldId id="407" r:id="rId53"/>
    <p:sldId id="408" r:id="rId54"/>
    <p:sldId id="409" r:id="rId55"/>
    <p:sldId id="473" r:id="rId56"/>
    <p:sldId id="410" r:id="rId57"/>
    <p:sldId id="411" r:id="rId58"/>
    <p:sldId id="412" r:id="rId59"/>
    <p:sldId id="439" r:id="rId60"/>
    <p:sldId id="440" r:id="rId61"/>
    <p:sldId id="441" r:id="rId62"/>
    <p:sldId id="442" r:id="rId63"/>
    <p:sldId id="471" r:id="rId64"/>
    <p:sldId id="444" r:id="rId65"/>
    <p:sldId id="445" r:id="rId66"/>
    <p:sldId id="446" r:id="rId67"/>
    <p:sldId id="447" r:id="rId68"/>
    <p:sldId id="708" r:id="rId69"/>
    <p:sldId id="709" r:id="rId70"/>
    <p:sldId id="710" r:id="rId71"/>
    <p:sldId id="711" r:id="rId72"/>
    <p:sldId id="712" r:id="rId73"/>
    <p:sldId id="713" r:id="rId74"/>
    <p:sldId id="714" r:id="rId75"/>
    <p:sldId id="470" r:id="rId76"/>
    <p:sldId id="456" r:id="rId77"/>
    <p:sldId id="457" r:id="rId78"/>
    <p:sldId id="715" r:id="rId79"/>
    <p:sldId id="459" r:id="rId80"/>
    <p:sldId id="460" r:id="rId81"/>
    <p:sldId id="594" r:id="rId82"/>
    <p:sldId id="643" r:id="rId83"/>
    <p:sldId id="562" r:id="rId84"/>
    <p:sldId id="560" r:id="rId85"/>
    <p:sldId id="716" r:id="rId86"/>
    <p:sldId id="544" r:id="rId87"/>
    <p:sldId id="545" r:id="rId88"/>
    <p:sldId id="546" r:id="rId89"/>
    <p:sldId id="572" r:id="rId90"/>
    <p:sldId id="593" r:id="rId91"/>
    <p:sldId id="564" r:id="rId92"/>
    <p:sldId id="400" r:id="rId93"/>
    <p:sldId id="640" r:id="rId94"/>
    <p:sldId id="4040" r:id="rId95"/>
    <p:sldId id="4044" r:id="rId96"/>
    <p:sldId id="462" r:id="rId97"/>
    <p:sldId id="4045" r:id="rId98"/>
    <p:sldId id="4046" r:id="rId99"/>
    <p:sldId id="465" r:id="rId100"/>
    <p:sldId id="466" r:id="rId101"/>
    <p:sldId id="4047" r:id="rId102"/>
    <p:sldId id="467" r:id="rId103"/>
    <p:sldId id="468" r:id="rId104"/>
    <p:sldId id="4048" r:id="rId105"/>
    <p:sldId id="469" r:id="rId106"/>
    <p:sldId id="362" r:id="rId107"/>
    <p:sldId id="483" r:id="rId108"/>
    <p:sldId id="484" r:id="rId109"/>
    <p:sldId id="323" r:id="rId110"/>
    <p:sldId id="5365" r:id="rId111"/>
    <p:sldId id="5366" r:id="rId112"/>
    <p:sldId id="592" r:id="rId113"/>
    <p:sldId id="258" r:id="rId114"/>
    <p:sldId id="5380" r:id="rId115"/>
    <p:sldId id="4067" r:id="rId116"/>
    <p:sldId id="265" r:id="rId117"/>
    <p:sldId id="5379" r:id="rId118"/>
    <p:sldId id="4068" r:id="rId119"/>
    <p:sldId id="4069" r:id="rId120"/>
    <p:sldId id="4070" r:id="rId121"/>
    <p:sldId id="4071" r:id="rId122"/>
    <p:sldId id="4072" r:id="rId123"/>
    <p:sldId id="361" r:id="rId124"/>
    <p:sldId id="345" r:id="rId125"/>
    <p:sldId id="614" r:id="rId126"/>
    <p:sldId id="266" r:id="rId127"/>
    <p:sldId id="5381" r:id="rId128"/>
    <p:sldId id="5382" r:id="rId129"/>
    <p:sldId id="276" r:id="rId130"/>
    <p:sldId id="5383" r:id="rId131"/>
    <p:sldId id="5384" r:id="rId132"/>
    <p:sldId id="659" r:id="rId133"/>
    <p:sldId id="625" r:id="rId134"/>
    <p:sldId id="626" r:id="rId135"/>
    <p:sldId id="630" r:id="rId136"/>
    <p:sldId id="566" r:id="rId137"/>
    <p:sldId id="506" r:id="rId138"/>
    <p:sldId id="5378" r:id="rId139"/>
    <p:sldId id="667" r:id="rId140"/>
    <p:sldId id="314" r:id="rId141"/>
    <p:sldId id="705" r:id="rId142"/>
    <p:sldId id="628" r:id="rId143"/>
    <p:sldId id="633" r:id="rId144"/>
    <p:sldId id="565" r:id="rId145"/>
    <p:sldId id="5385" r:id="rId146"/>
    <p:sldId id="374" r:id="rId147"/>
    <p:sldId id="647" r:id="rId148"/>
    <p:sldId id="5386" r:id="rId149"/>
    <p:sldId id="5387" r:id="rId150"/>
    <p:sldId id="627" r:id="rId151"/>
    <p:sldId id="631" r:id="rId152"/>
    <p:sldId id="632" r:id="rId153"/>
    <p:sldId id="579" r:id="rId154"/>
    <p:sldId id="5367" r:id="rId155"/>
    <p:sldId id="5368" r:id="rId156"/>
    <p:sldId id="5369" r:id="rId157"/>
    <p:sldId id="778" r:id="rId158"/>
    <p:sldId id="5370" r:id="rId159"/>
    <p:sldId id="5371" r:id="rId160"/>
    <p:sldId id="512" r:id="rId161"/>
    <p:sldId id="513" r:id="rId162"/>
    <p:sldId id="514" r:id="rId163"/>
    <p:sldId id="648" r:id="rId164"/>
    <p:sldId id="5372" r:id="rId165"/>
    <p:sldId id="510" r:id="rId166"/>
    <p:sldId id="5373" r:id="rId16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C4BD"/>
    <a:srgbClr val="DF0123"/>
    <a:srgbClr val="FFFFFF"/>
    <a:srgbClr val="C000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602"/>
    <p:restoredTop sz="86263" autoAdjust="0"/>
  </p:normalViewPr>
  <p:slideViewPr>
    <p:cSldViewPr>
      <p:cViewPr varScale="1">
        <p:scale>
          <a:sx n="97" d="100"/>
          <a:sy n="97" d="100"/>
        </p:scale>
        <p:origin x="208" y="888"/>
      </p:cViewPr>
      <p:guideLst>
        <p:guide orient="horz" pos="2160"/>
        <p:guide pos="2880"/>
      </p:guideLst>
    </p:cSldViewPr>
  </p:slideViewPr>
  <p:outlineViewPr>
    <p:cViewPr>
      <p:scale>
        <a:sx n="33" d="100"/>
        <a:sy n="33" d="100"/>
      </p:scale>
      <p:origin x="0" y="13624"/>
    </p:cViewPr>
  </p:outlineViewPr>
  <p:notesTextViewPr>
    <p:cViewPr>
      <p:scale>
        <a:sx n="100" d="100"/>
        <a:sy n="100" d="100"/>
      </p:scale>
      <p:origin x="0" y="0"/>
    </p:cViewPr>
  </p:notesTextViewPr>
  <p:sorterViewPr>
    <p:cViewPr>
      <p:scale>
        <a:sx n="70" d="100"/>
        <a:sy n="70" d="100"/>
      </p:scale>
      <p:origin x="0" y="100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9.xml"/><Relationship Id="rId84" Type="http://schemas.openxmlformats.org/officeDocument/2006/relationships/slide" Target="slides/slide40.xml"/><Relationship Id="rId138" Type="http://schemas.openxmlformats.org/officeDocument/2006/relationships/slide" Target="slides/slide94.xml"/><Relationship Id="rId159" Type="http://schemas.openxmlformats.org/officeDocument/2006/relationships/slide" Target="slides/slide115.xml"/><Relationship Id="rId170" Type="http://schemas.openxmlformats.org/officeDocument/2006/relationships/viewProps" Target="viewProps.xml"/><Relationship Id="rId107" Type="http://schemas.openxmlformats.org/officeDocument/2006/relationships/slide" Target="slides/slide6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9.xml"/><Relationship Id="rId74" Type="http://schemas.openxmlformats.org/officeDocument/2006/relationships/slide" Target="slides/slide30.xml"/><Relationship Id="rId128" Type="http://schemas.openxmlformats.org/officeDocument/2006/relationships/slide" Target="slides/slide84.xml"/><Relationship Id="rId149" Type="http://schemas.openxmlformats.org/officeDocument/2006/relationships/slide" Target="slides/slide105.xml"/><Relationship Id="rId5" Type="http://schemas.openxmlformats.org/officeDocument/2006/relationships/slideMaster" Target="slideMasters/slideMaster5.xml"/><Relationship Id="rId95" Type="http://schemas.openxmlformats.org/officeDocument/2006/relationships/slide" Target="slides/slide51.xml"/><Relationship Id="rId160" Type="http://schemas.openxmlformats.org/officeDocument/2006/relationships/slide" Target="slides/slide11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0.xml"/><Relationship Id="rId118" Type="http://schemas.openxmlformats.org/officeDocument/2006/relationships/slide" Target="slides/slide74.xml"/><Relationship Id="rId139" Type="http://schemas.openxmlformats.org/officeDocument/2006/relationships/slide" Target="slides/slide95.xml"/><Relationship Id="rId85" Type="http://schemas.openxmlformats.org/officeDocument/2006/relationships/slide" Target="slides/slide41.xml"/><Relationship Id="rId150" Type="http://schemas.openxmlformats.org/officeDocument/2006/relationships/slide" Target="slides/slide106.xml"/><Relationship Id="rId171"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4.xml"/><Relationship Id="rId129" Type="http://schemas.openxmlformats.org/officeDocument/2006/relationships/slide" Target="slides/slide85.xml"/><Relationship Id="rId54" Type="http://schemas.openxmlformats.org/officeDocument/2006/relationships/slide" Target="slides/slide10.xml"/><Relationship Id="rId70" Type="http://schemas.openxmlformats.org/officeDocument/2006/relationships/slide" Target="slides/slide26.xml"/><Relationship Id="rId75" Type="http://schemas.openxmlformats.org/officeDocument/2006/relationships/slide" Target="slides/slide31.xml"/><Relationship Id="rId91" Type="http://schemas.openxmlformats.org/officeDocument/2006/relationships/slide" Target="slides/slide47.xml"/><Relationship Id="rId96" Type="http://schemas.openxmlformats.org/officeDocument/2006/relationships/slide" Target="slides/slide52.xml"/><Relationship Id="rId140" Type="http://schemas.openxmlformats.org/officeDocument/2006/relationships/slide" Target="slides/slide96.xml"/><Relationship Id="rId145" Type="http://schemas.openxmlformats.org/officeDocument/2006/relationships/slide" Target="slides/slide101.xml"/><Relationship Id="rId161" Type="http://schemas.openxmlformats.org/officeDocument/2006/relationships/slide" Target="slides/slide117.xml"/><Relationship Id="rId166" Type="http://schemas.openxmlformats.org/officeDocument/2006/relationships/slide" Target="slides/slide12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5.xml"/><Relationship Id="rId114" Type="http://schemas.openxmlformats.org/officeDocument/2006/relationships/slide" Target="slides/slide70.xml"/><Relationship Id="rId119" Type="http://schemas.openxmlformats.org/officeDocument/2006/relationships/slide" Target="slides/slide75.xml"/><Relationship Id="rId44" Type="http://schemas.openxmlformats.org/officeDocument/2006/relationships/slideMaster" Target="slideMasters/slideMaster44.xml"/><Relationship Id="rId60" Type="http://schemas.openxmlformats.org/officeDocument/2006/relationships/slide" Target="slides/slide16.xml"/><Relationship Id="rId65" Type="http://schemas.openxmlformats.org/officeDocument/2006/relationships/slide" Target="slides/slide21.xml"/><Relationship Id="rId81" Type="http://schemas.openxmlformats.org/officeDocument/2006/relationships/slide" Target="slides/slide37.xml"/><Relationship Id="rId86" Type="http://schemas.openxmlformats.org/officeDocument/2006/relationships/slide" Target="slides/slide42.xml"/><Relationship Id="rId130" Type="http://schemas.openxmlformats.org/officeDocument/2006/relationships/slide" Target="slides/slide86.xml"/><Relationship Id="rId135" Type="http://schemas.openxmlformats.org/officeDocument/2006/relationships/slide" Target="slides/slide91.xml"/><Relationship Id="rId151" Type="http://schemas.openxmlformats.org/officeDocument/2006/relationships/slide" Target="slides/slide107.xml"/><Relationship Id="rId156" Type="http://schemas.openxmlformats.org/officeDocument/2006/relationships/slide" Target="slides/slide112.xml"/><Relationship Id="rId172"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5.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104" Type="http://schemas.openxmlformats.org/officeDocument/2006/relationships/slide" Target="slides/slide60.xml"/><Relationship Id="rId120" Type="http://schemas.openxmlformats.org/officeDocument/2006/relationships/slide" Target="slides/slide76.xml"/><Relationship Id="rId125" Type="http://schemas.openxmlformats.org/officeDocument/2006/relationships/slide" Target="slides/slide81.xml"/><Relationship Id="rId141" Type="http://schemas.openxmlformats.org/officeDocument/2006/relationships/slide" Target="slides/slide97.xml"/><Relationship Id="rId146" Type="http://schemas.openxmlformats.org/officeDocument/2006/relationships/slide" Target="slides/slide102.xml"/><Relationship Id="rId167" Type="http://schemas.openxmlformats.org/officeDocument/2006/relationships/slide" Target="slides/slide123.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162" Type="http://schemas.openxmlformats.org/officeDocument/2006/relationships/slide" Target="slides/slide11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110" Type="http://schemas.openxmlformats.org/officeDocument/2006/relationships/slide" Target="slides/slide66.xml"/><Relationship Id="rId115" Type="http://schemas.openxmlformats.org/officeDocument/2006/relationships/slide" Target="slides/slide71.xml"/><Relationship Id="rId131" Type="http://schemas.openxmlformats.org/officeDocument/2006/relationships/slide" Target="slides/slide87.xml"/><Relationship Id="rId136" Type="http://schemas.openxmlformats.org/officeDocument/2006/relationships/slide" Target="slides/slide92.xml"/><Relationship Id="rId157" Type="http://schemas.openxmlformats.org/officeDocument/2006/relationships/slide" Target="slides/slide113.xml"/><Relationship Id="rId61" Type="http://schemas.openxmlformats.org/officeDocument/2006/relationships/slide" Target="slides/slide17.xml"/><Relationship Id="rId82" Type="http://schemas.openxmlformats.org/officeDocument/2006/relationships/slide" Target="slides/slide38.xml"/><Relationship Id="rId152" Type="http://schemas.openxmlformats.org/officeDocument/2006/relationships/slide" Target="slides/slide10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slide" Target="slides/slide56.xml"/><Relationship Id="rId105" Type="http://schemas.openxmlformats.org/officeDocument/2006/relationships/slide" Target="slides/slide61.xml"/><Relationship Id="rId126" Type="http://schemas.openxmlformats.org/officeDocument/2006/relationships/slide" Target="slides/slide82.xml"/><Relationship Id="rId147" Type="http://schemas.openxmlformats.org/officeDocument/2006/relationships/slide" Target="slides/slide103.xml"/><Relationship Id="rId16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slide" Target="slides/slide54.xml"/><Relationship Id="rId121" Type="http://schemas.openxmlformats.org/officeDocument/2006/relationships/slide" Target="slides/slide77.xml"/><Relationship Id="rId142" Type="http://schemas.openxmlformats.org/officeDocument/2006/relationships/slide" Target="slides/slide98.xml"/><Relationship Id="rId163" Type="http://schemas.openxmlformats.org/officeDocument/2006/relationships/slide" Target="slides/slide11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xml"/><Relationship Id="rId67" Type="http://schemas.openxmlformats.org/officeDocument/2006/relationships/slide" Target="slides/slide23.xml"/><Relationship Id="rId116" Type="http://schemas.openxmlformats.org/officeDocument/2006/relationships/slide" Target="slides/slide72.xml"/><Relationship Id="rId137" Type="http://schemas.openxmlformats.org/officeDocument/2006/relationships/slide" Target="slides/slide93.xml"/><Relationship Id="rId158" Type="http://schemas.openxmlformats.org/officeDocument/2006/relationships/slide" Target="slides/slide11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8.xml"/><Relationship Id="rId83" Type="http://schemas.openxmlformats.org/officeDocument/2006/relationships/slide" Target="slides/slide39.xml"/><Relationship Id="rId88" Type="http://schemas.openxmlformats.org/officeDocument/2006/relationships/slide" Target="slides/slide44.xml"/><Relationship Id="rId111" Type="http://schemas.openxmlformats.org/officeDocument/2006/relationships/slide" Target="slides/slide67.xml"/><Relationship Id="rId132" Type="http://schemas.openxmlformats.org/officeDocument/2006/relationships/slide" Target="slides/slide88.xml"/><Relationship Id="rId153" Type="http://schemas.openxmlformats.org/officeDocument/2006/relationships/slide" Target="slides/slide10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3.xml"/><Relationship Id="rId106" Type="http://schemas.openxmlformats.org/officeDocument/2006/relationships/slide" Target="slides/slide62.xml"/><Relationship Id="rId127" Type="http://schemas.openxmlformats.org/officeDocument/2006/relationships/slide" Target="slides/slide8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8.xml"/><Relationship Id="rId73" Type="http://schemas.openxmlformats.org/officeDocument/2006/relationships/slide" Target="slides/slide29.xml"/><Relationship Id="rId78" Type="http://schemas.openxmlformats.org/officeDocument/2006/relationships/slide" Target="slides/slide34.xml"/><Relationship Id="rId94" Type="http://schemas.openxmlformats.org/officeDocument/2006/relationships/slide" Target="slides/slide50.xml"/><Relationship Id="rId99" Type="http://schemas.openxmlformats.org/officeDocument/2006/relationships/slide" Target="slides/slide55.xml"/><Relationship Id="rId101" Type="http://schemas.openxmlformats.org/officeDocument/2006/relationships/slide" Target="slides/slide57.xml"/><Relationship Id="rId122" Type="http://schemas.openxmlformats.org/officeDocument/2006/relationships/slide" Target="slides/slide78.xml"/><Relationship Id="rId143" Type="http://schemas.openxmlformats.org/officeDocument/2006/relationships/slide" Target="slides/slide99.xml"/><Relationship Id="rId148" Type="http://schemas.openxmlformats.org/officeDocument/2006/relationships/slide" Target="slides/slide104.xml"/><Relationship Id="rId164" Type="http://schemas.openxmlformats.org/officeDocument/2006/relationships/slide" Target="slides/slide120.xml"/><Relationship Id="rId16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3.xml"/><Relationship Id="rId68" Type="http://schemas.openxmlformats.org/officeDocument/2006/relationships/slide" Target="slides/slide24.xml"/><Relationship Id="rId89" Type="http://schemas.openxmlformats.org/officeDocument/2006/relationships/slide" Target="slides/slide45.xml"/><Relationship Id="rId112" Type="http://schemas.openxmlformats.org/officeDocument/2006/relationships/slide" Target="slides/slide68.xml"/><Relationship Id="rId133" Type="http://schemas.openxmlformats.org/officeDocument/2006/relationships/slide" Target="slides/slide89.xml"/><Relationship Id="rId154" Type="http://schemas.openxmlformats.org/officeDocument/2006/relationships/slide" Target="slides/slide110.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4.xml"/><Relationship Id="rId79" Type="http://schemas.openxmlformats.org/officeDocument/2006/relationships/slide" Target="slides/slide35.xml"/><Relationship Id="rId102" Type="http://schemas.openxmlformats.org/officeDocument/2006/relationships/slide" Target="slides/slide58.xml"/><Relationship Id="rId123" Type="http://schemas.openxmlformats.org/officeDocument/2006/relationships/slide" Target="slides/slide79.xml"/><Relationship Id="rId144" Type="http://schemas.openxmlformats.org/officeDocument/2006/relationships/slide" Target="slides/slide100.xml"/><Relationship Id="rId90" Type="http://schemas.openxmlformats.org/officeDocument/2006/relationships/slide" Target="slides/slide46.xml"/><Relationship Id="rId165" Type="http://schemas.openxmlformats.org/officeDocument/2006/relationships/slide" Target="slides/slide121.xml"/><Relationship Id="rId27" Type="http://schemas.openxmlformats.org/officeDocument/2006/relationships/slideMaster" Target="slideMasters/slideMaster27.xml"/><Relationship Id="rId48" Type="http://schemas.openxmlformats.org/officeDocument/2006/relationships/slide" Target="slides/slide4.xml"/><Relationship Id="rId69" Type="http://schemas.openxmlformats.org/officeDocument/2006/relationships/slide" Target="slides/slide25.xml"/><Relationship Id="rId113" Type="http://schemas.openxmlformats.org/officeDocument/2006/relationships/slide" Target="slides/slide69.xml"/><Relationship Id="rId134" Type="http://schemas.openxmlformats.org/officeDocument/2006/relationships/slide" Target="slides/slide90.xml"/><Relationship Id="rId80" Type="http://schemas.openxmlformats.org/officeDocument/2006/relationships/slide" Target="slides/slide36.xml"/><Relationship Id="rId155" Type="http://schemas.openxmlformats.org/officeDocument/2006/relationships/slide" Target="slides/slide11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5.xml"/><Relationship Id="rId103" Type="http://schemas.openxmlformats.org/officeDocument/2006/relationships/slide" Target="slides/slide59.xml"/><Relationship Id="rId124"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BC29589F-C657-604C-B4F0-DA07E38488AE}" type="slidenum">
              <a:rPr lang="en-US"/>
              <a:pPr>
                <a:defRPr/>
              </a:pPr>
              <a:t>‹#›</a:t>
            </a:fld>
            <a:endParaRPr lang="en-US"/>
          </a:p>
        </p:txBody>
      </p:sp>
    </p:spTree>
    <p:extLst>
      <p:ext uri="{BB962C8B-B14F-4D97-AF65-F5344CB8AC3E}">
        <p14:creationId xmlns:p14="http://schemas.microsoft.com/office/powerpoint/2010/main" val="21350471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8.xml"/><Relationship Id="rId1" Type="http://schemas.openxmlformats.org/officeDocument/2006/relationships/notesMaster" Target="../notesMasters/notesMaster1.xml"/><Relationship Id="rId4" Type="http://schemas.openxmlformats.org/officeDocument/2006/relationships/hyperlink" Target="http://www.nasa.gov/multimedia/imagegallery/image_feature_1249.html" TargetMode="Externa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www.theatlantic.com/author/rebecca-boyle/"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1B22C2-7A35-BB4E-B5E6-E45A71673620}" type="slidenum">
              <a:rPr lang="en-US" sz="1200"/>
              <a:pPr/>
              <a:t>1</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ma14="http://schemas.microsoft.com/office/mac/drawingml/2011/main" xmlns="" val="1"/>
            </a:ext>
          </a:extLst>
        </p:spPr>
      </p:sp>
      <p:sp>
        <p:nvSpPr>
          <p:cNvPr id="15872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458E70-4E1B-1743-937E-3E131E6E9E6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3106" name="Rectangle 2"/>
          <p:cNvSpPr>
            <a:spLocks noGrp="1" noRot="1" noChangeAspect="1" noChangeArrowheads="1"/>
          </p:cNvSpPr>
          <p:nvPr>
            <p:ph type="sldImg"/>
          </p:nvPr>
        </p:nvSpPr>
        <p:spPr>
          <a:xfrm>
            <a:off x="1131888" y="703263"/>
            <a:ext cx="4586287" cy="3440112"/>
          </a:xfrm>
          <a:solidFill>
            <a:srgbClr val="FFFFFF"/>
          </a:solidFill>
          <a:ln/>
        </p:spPr>
      </p:sp>
      <p:sp>
        <p:nvSpPr>
          <p:cNvPr id="2017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BC8F77-5B8C-EF4D-B7F7-137567472323}" type="slidenum">
              <a:rPr lang="en-US">
                <a:solidFill>
                  <a:prstClr val="black"/>
                </a:solidFill>
              </a:rPr>
              <a:pPr>
                <a:defRPr/>
              </a:pPr>
              <a:t>104</a:t>
            </a:fld>
            <a:endParaRPr lang="en-US">
              <a:solidFill>
                <a:prstClr val="black"/>
              </a:solidFill>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F4D3BD62-85D1-F841-9235-406F1DF2A5B6}" type="slidenum">
              <a:rPr lang="en-US" sz="1200" smtClean="0">
                <a:solidFill>
                  <a:prstClr val="black"/>
                </a:solidFill>
              </a:rPr>
              <a:pPr algn="r" eaLnBrk="1" hangingPunct="1">
                <a:defRPr/>
              </a:pPr>
              <a:t>104</a:t>
            </a:fld>
            <a:endParaRPr lang="en-US" sz="1200">
              <a:solidFill>
                <a:prstClr val="black"/>
              </a:solidFill>
            </a:endParaRPr>
          </a:p>
        </p:txBody>
      </p:sp>
      <p:sp>
        <p:nvSpPr>
          <p:cNvPr id="6081539"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18D624-A64E-CB4A-9738-CF06A47F58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6770" name="Rectangle 1026"/>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7203" name="Rectangle 1027"/>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Creation is the foundation of laws, marriage, standards and meaning in life.</a:t>
            </a:r>
            <a:r>
              <a:rPr lang="en-SG">
                <a:effectLst/>
                <a:latin typeface="Arial"/>
                <a:cs typeface="Arial"/>
              </a:rPr>
              <a:t> </a:t>
            </a:r>
          </a:p>
          <a:p>
            <a:r>
              <a:rPr lang="en-US" sz="1200" kern="1200">
                <a:solidFill>
                  <a:schemeClr val="tx1"/>
                </a:solidFill>
                <a:effectLst/>
                <a:latin typeface="Arial"/>
                <a:ea typeface="ＭＳ Ｐゴシック" charset="0"/>
                <a:cs typeface="Arial"/>
              </a:rPr>
              <a:t>But the switch from a foundation in creation to evolution brought us disaster</a:t>
            </a:r>
            <a:r>
              <a:rPr lang="en-SG" sz="1200" kern="1200">
                <a:solidFill>
                  <a:schemeClr val="tx1"/>
                </a:solidFill>
                <a:effectLst/>
                <a:latin typeface="Arial"/>
                <a:ea typeface="ＭＳ Ｐゴシック" charset="0"/>
                <a:cs typeface="Arial"/>
              </a:rPr>
              <a:t>.</a:t>
            </a:r>
          </a:p>
          <a:p>
            <a:r>
              <a:rPr lang="en-US" sz="1200" kern="1200">
                <a:solidFill>
                  <a:schemeClr val="tx1"/>
                </a:solidFill>
                <a:effectLst/>
                <a:latin typeface="Arial"/>
                <a:ea typeface="ＭＳ Ｐゴシック" charset="0"/>
                <a:cs typeface="Arial"/>
              </a:rPr>
              <a:t>It has led to lawlessness, homosexuality, pornography, and abortion.</a:t>
            </a:r>
            <a:r>
              <a:rPr lang="en-SG">
                <a:effectLst/>
                <a:latin typeface="Arial"/>
                <a:cs typeface="Arial"/>
              </a:rPr>
              <a:t> </a:t>
            </a:r>
            <a:endParaRPr lang="en-US">
              <a:latin typeface="Arial"/>
              <a:cs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404364-6D82-EF4B-A8BA-A7551583DF4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0146"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The cracked foundation in Genesis has led to reinterpretations that make evolution look good and the Bible look bad.</a:t>
            </a:r>
            <a:r>
              <a:rPr lang="en-SG">
                <a:effectLst/>
                <a:latin typeface="Arial"/>
                <a:cs typeface="Arial"/>
              </a:rPr>
              <a:t> </a:t>
            </a:r>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107</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Rewriting Earth</a:t>
            </a:r>
            <a:r>
              <a:rPr lang="uk-UA" b="1" dirty="0"/>
              <a:t>'</a:t>
            </a:r>
            <a:r>
              <a:rPr lang="en-US" b="1" dirty="0"/>
              <a:t>s Creation Story </a:t>
            </a:r>
          </a:p>
          <a:p>
            <a:r>
              <a:rPr lang="ru-RU" dirty="0"/>
              <a:t>"</a:t>
            </a:r>
            <a:r>
              <a:rPr lang="en-US" dirty="0"/>
              <a:t>We as a scientific community created an origin myth that has no more intellectual value than Genesis.</a:t>
            </a:r>
            <a:r>
              <a:rPr lang="ru-RU" dirty="0"/>
              <a:t>"</a:t>
            </a:r>
            <a:endParaRPr lang="en-US" dirty="0"/>
          </a:p>
          <a:p>
            <a:r>
              <a:rPr lang="en-US" dirty="0"/>
              <a:t>The iconic image of the Earth taken aboard Apollo 8 NASA </a:t>
            </a:r>
          </a:p>
          <a:p>
            <a:r>
              <a:rPr lang="en-US" dirty="0">
                <a:hlinkClick r:id="rId3" tooltip="Rebecca Boyle"/>
              </a:rPr>
              <a:t>Rebecca Boyle</a:t>
            </a:r>
            <a:r>
              <a:rPr lang="en-US" dirty="0"/>
              <a:t> Sep 27, 2016 </a:t>
            </a:r>
          </a:p>
          <a:p>
            <a:r>
              <a:rPr lang="en-US" dirty="0"/>
              <a:t>Accessed 30 Sep</a:t>
            </a:r>
            <a:r>
              <a:rPr lang="en-US" baseline="0" dirty="0"/>
              <a:t> 2016</a:t>
            </a:r>
          </a:p>
          <a:p>
            <a:r>
              <a:rPr lang="en-US" dirty="0"/>
              <a:t>http://</a:t>
            </a:r>
            <a:r>
              <a:rPr lang="en-US" dirty="0" err="1"/>
              <a:t>www.theatlantic.com</a:t>
            </a:r>
            <a:r>
              <a:rPr lang="en-US" dirty="0"/>
              <a:t>/science/archive/2016/09/hadean/501668/</a:t>
            </a:r>
          </a:p>
          <a:p>
            <a:endParaRPr lang="en-US" dirty="0"/>
          </a:p>
          <a:p>
            <a:r>
              <a:rPr lang="ru-RU" dirty="0"/>
              <a:t>"</a:t>
            </a:r>
            <a:r>
              <a:rPr lang="en-US" dirty="0"/>
              <a:t>Humanity</a:t>
            </a:r>
            <a:r>
              <a:rPr lang="uk-UA" dirty="0"/>
              <a:t>'</a:t>
            </a:r>
            <a:r>
              <a:rPr lang="en-US" dirty="0"/>
              <a:t>s trips to the moon revolutionized our view of this planet. As seen from another celestial body, Earth seemed more fragile and more precious; the iconic Apollo 8 image of </a:t>
            </a:r>
            <a:r>
              <a:rPr lang="en-US" dirty="0">
                <a:hlinkClick r:id="rId4"/>
              </a:rPr>
              <a:t>Earth rising above the lunar surface</a:t>
            </a:r>
            <a:r>
              <a:rPr lang="en-US" dirty="0"/>
              <a:t> helped launch the modern environmental movement. The moon landings made people want to take charge of Earth</a:t>
            </a:r>
            <a:r>
              <a:rPr lang="uk-UA" dirty="0"/>
              <a:t>'</a:t>
            </a:r>
            <a:r>
              <a:rPr lang="en-US" dirty="0"/>
              <a:t>s future. They also changed our view of its past.</a:t>
            </a:r>
          </a:p>
          <a:p>
            <a:r>
              <a:rPr lang="en-US" dirty="0"/>
              <a:t>Earth is constantly remaking itself, and over the eons it has systematically erased its origin story, subsuming and cannibalizing its earliest rocks. Much of what we think we know about the earliest days of Earth therefore comes from the geologically inactive moon, which scientists use like a time capsule.</a:t>
            </a:r>
          </a:p>
          <a:p>
            <a:r>
              <a:rPr lang="en-US" dirty="0"/>
              <a:t>Ever since Apollo astronauts toted chunks of the moon back home, the story has sounded something like this: After coalescing from grains of dust that swirled around the newly ignited sun, the still-cooling Earth would have been covered in seas of magma, punctured by inky volcanoes spewing sulfur and liquid rock. The young planet was showered in asteroids and larger structures called </a:t>
            </a:r>
            <a:r>
              <a:rPr lang="en-US" dirty="0" err="1"/>
              <a:t>planetisimals</a:t>
            </a:r>
            <a:r>
              <a:rPr lang="en-US" dirty="0"/>
              <a:t>, one of which sheared off a portion of Earth and formed the moon. Just as things were finally settling down, about a half-billion years after the solar system formed, the Earth and moon were again bombarded by asteroids whose onslaught might have liquefied the young planet—and sterilized it.</a:t>
            </a:r>
          </a:p>
          <a:p>
            <a:r>
              <a:rPr lang="en-US" dirty="0"/>
              <a:t>Geologists named this epoch the Hadean, after the Greek version of the underworld. Only after the so-called Late Heavy Bombardment quieted some 3.9 billion years ago did Earth finally start to morph into the Edenic, cloud-covered, watery world we know.</a:t>
            </a:r>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108</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Rewriting Earth</a:t>
            </a:r>
            <a:r>
              <a:rPr lang="uk-UA" b="1"/>
              <a:t>'</a:t>
            </a:r>
            <a:r>
              <a:rPr lang="en-US" b="1"/>
              <a:t>s Creation Story </a:t>
            </a:r>
          </a:p>
          <a:p>
            <a:r>
              <a:rPr lang="ru-RU"/>
              <a:t>"</a:t>
            </a:r>
            <a:r>
              <a:rPr lang="en-US"/>
              <a:t>We as a scientific community created an origin myth that has no more intellectual value than Genesis.</a:t>
            </a:r>
            <a:r>
              <a:rPr lang="ru-RU"/>
              <a:t>"</a:t>
            </a:r>
            <a:endParaRPr lang="en-US"/>
          </a:p>
          <a:p>
            <a:r>
              <a:rPr lang="en-US"/>
              <a:t>The iconic image of the Earth taken aboard Apollo 8 NASA </a:t>
            </a:r>
          </a:p>
          <a:p>
            <a:r>
              <a:rPr lang="en-US">
                <a:hlinkClick r:id="rId3" tooltip="Rebecca Boyle"/>
              </a:rPr>
              <a:t>Rebecca Boyle</a:t>
            </a:r>
            <a:r>
              <a:rPr lang="en-US"/>
              <a:t> Sep 27, 2016 </a:t>
            </a:r>
          </a:p>
          <a:p>
            <a:r>
              <a:rPr lang="en-US"/>
              <a:t>Accessed 30 Sep</a:t>
            </a:r>
            <a:r>
              <a:rPr lang="en-US" baseline="0"/>
              <a:t> 2016</a:t>
            </a:r>
          </a:p>
          <a:p>
            <a:r>
              <a:rPr lang="en-US"/>
              <a:t>http://www.theatlantic.com/science/archive/2016/09/hadean/501668/</a:t>
            </a:r>
          </a:p>
          <a:p>
            <a:endParaRPr lang="en-US"/>
          </a:p>
          <a:p>
            <a:r>
              <a:rPr lang="ru-RU"/>
              <a:t>"</a:t>
            </a:r>
            <a:r>
              <a:rPr lang="is-IS"/>
              <a:t>…</a:t>
            </a:r>
            <a:endParaRPr lang="en-US"/>
          </a:p>
          <a:p>
            <a:r>
              <a:rPr lang="ru-RU"/>
              <a:t>"</a:t>
            </a:r>
            <a:r>
              <a:rPr lang="en-US"/>
              <a:t>Although we</a:t>
            </a:r>
            <a:r>
              <a:rPr lang="uk-UA"/>
              <a:t>'</a:t>
            </a:r>
            <a:r>
              <a:rPr lang="en-US"/>
              <a:t>re very quick to criticize those that operate on faith, that</a:t>
            </a:r>
            <a:r>
              <a:rPr lang="uk-UA"/>
              <a:t>'</a:t>
            </a:r>
            <a:r>
              <a:rPr lang="en-US"/>
              <a:t>s exactly what we did.</a:t>
            </a:r>
            <a:r>
              <a:rPr lang="ru-RU"/>
              <a:t>"</a:t>
            </a:r>
            <a:r>
              <a:rPr lang="en-US"/>
              <a:t>But as it turns out, the Hadean may not have been so hellish. New analysis of Earth and moon rocks suggest that instead of a roiling ball of lava, baby Earth was a world with continents, oceans of water, and maybe even an atmosphere. It might not have been bombarded by asteroids at all, or at least not in the large quantities scientists originally thought. The Hadean might have been downright hospitable, raising questions about how long ago life could have arisen on this planet.</a:t>
            </a:r>
          </a:p>
          <a:p>
            <a:r>
              <a:rPr lang="ru-RU"/>
              <a:t>"</a:t>
            </a:r>
            <a:r>
              <a:rPr lang="en-US"/>
              <a:t>Although, if you go back to the original Greek Hell, Hades, you had to cross a river. It</a:t>
            </a:r>
            <a:r>
              <a:rPr lang="uk-UA"/>
              <a:t>'</a:t>
            </a:r>
            <a:r>
              <a:rPr lang="en-US"/>
              <a:t>s a cool, wet place. So maybe the joke is on us,</a:t>
            </a:r>
            <a:r>
              <a:rPr lang="ru-RU"/>
              <a:t>"</a:t>
            </a:r>
            <a:r>
              <a:rPr lang="en-US"/>
              <a:t> says Mark Harrison, a geologist at the University of California at Los Angeles.</a:t>
            </a:r>
          </a:p>
          <a:p>
            <a:r>
              <a:rPr lang="en-US"/>
              <a:t>Samples collected by Apollo astronauts helped give rise to the Late Heavy Bombardment idea because of chemical traces embedded within them. Potassium and argon isotopes in the moon rocks suggested they suffered catastrophic heating around 3.9 billion years ago. Along with the moon</a:t>
            </a:r>
            <a:r>
              <a:rPr lang="uk-UA"/>
              <a:t>'</a:t>
            </a:r>
            <a:r>
              <a:rPr lang="en-US"/>
              <a:t>s many craters, this was evidence of a real battering. But this contradicts evidence in meteorites that have made their way from the moon back to Earth. When geologists analyze those rocks, there is no 3.9-billion-year signal. There is no signal in meteorites from the large asteroid Vesta, either, though presumably it would have also been hammered by the same rocks flung at Earth and the moon. The Apollo rocks might be fooling us.</a:t>
            </a:r>
            <a:r>
              <a:rPr lang="ru-RU"/>
              <a:t>"</a:t>
            </a:r>
            <a:endParaRPr lang="en-US"/>
          </a:p>
          <a:p>
            <a:endParaRPr lang="en-US"/>
          </a:p>
        </p:txBody>
      </p:sp>
      <p:sp>
        <p:nvSpPr>
          <p:cNvPr id="4" name="Slide Number Placeholder 3"/>
          <p:cNvSpPr>
            <a:spLocks noGrp="1"/>
          </p:cNvSpPr>
          <p:nvPr>
            <p:ph type="sldNum" sz="quarter" idx="10"/>
          </p:nvPr>
        </p:nvSpPr>
        <p:spPr/>
        <p:txBody>
          <a:bodyPr/>
          <a:lstStyle/>
          <a:p>
            <a:pPr>
              <a:defRPr/>
            </a:pPr>
            <a:fld id="{BC29589F-C657-604C-B4F0-DA07E38488AE}" type="slidenum">
              <a:rPr lang="en-US"/>
              <a:pPr>
                <a:defRPr/>
              </a:pPr>
              <a:t>109</a:t>
            </a:fld>
            <a:endParaRPr lang="en-US"/>
          </a:p>
        </p:txBody>
      </p:sp>
    </p:spTree>
    <p:extLst>
      <p:ext uri="{BB962C8B-B14F-4D97-AF65-F5344CB8AC3E}">
        <p14:creationId xmlns:p14="http://schemas.microsoft.com/office/powerpoint/2010/main" val="15487242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DF041F-3674-0946-97C7-EB196AFC5CD2}" type="slidenum">
              <a:rPr lang="en-US" sz="1200">
                <a:solidFill>
                  <a:srgbClr val="FFFFFF"/>
                </a:solidFill>
              </a:rPr>
              <a:pPr/>
              <a:t>110</a:t>
            </a:fld>
            <a:endParaRPr lang="en-US" sz="1200">
              <a:solidFill>
                <a:srgbClr val="FFFFFF"/>
              </a:solidFill>
            </a:endParaRPr>
          </a:p>
        </p:txBody>
      </p:sp>
      <p:sp>
        <p:nvSpPr>
          <p:cNvPr id="238285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7545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86C54-56B3-1846-BAF0-72EA6E8EB9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433E3-115A-0041-B8B4-DB26D8614E2D}"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17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Slide Number Placeholder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12DA33-00FA-8948-9D41-AC95295CCC1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CF153B-E3E2-A74E-9376-36E3E067984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6093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0743A7-C532-7B4C-BEC0-3B9C0A871146}"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93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noFill/>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E178F9-7B19-B84C-B44B-D81D64BCB20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5154" name="Rectangle 2"/>
          <p:cNvSpPr>
            <a:spLocks noGrp="1" noRot="1" noChangeAspect="1" noChangeArrowheads="1"/>
          </p:cNvSpPr>
          <p:nvPr>
            <p:ph type="sldImg"/>
          </p:nvPr>
        </p:nvSpPr>
        <p:spPr>
          <a:xfrm>
            <a:off x="1131888" y="703263"/>
            <a:ext cx="4586287" cy="3440112"/>
          </a:xfrm>
          <a:solidFill>
            <a:srgbClr val="FFFFFF"/>
          </a:solidFill>
          <a:ln/>
        </p:spPr>
      </p:sp>
      <p:sp>
        <p:nvSpPr>
          <p:cNvPr id="2037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D70F16-215E-7140-9617-54E98F1052B8}"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3609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F15085-0CF7-0F48-A1E9-A2CEAA2E2F4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F15085-0CF7-0F48-A1E9-A2CEAA2E2F4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F15085-0CF7-0F48-A1E9-A2CEAA2E2F4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F15085-0CF7-0F48-A1E9-A2CEAA2E2F43}"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2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2973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7EF09-9094-294D-BDC9-34EC89175D2E}"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299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708825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ABC084-D6B5-3346-8AB9-3022B2665DE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02" name="Rectangle 2"/>
          <p:cNvSpPr>
            <a:spLocks noGrp="1" noRot="1" noChangeAspect="1" noChangeArrowheads="1"/>
          </p:cNvSpPr>
          <p:nvPr>
            <p:ph type="sldImg"/>
          </p:nvPr>
        </p:nvSpPr>
        <p:spPr>
          <a:xfrm>
            <a:off x="1131888" y="703263"/>
            <a:ext cx="4586287" cy="3440112"/>
          </a:xfrm>
          <a:solidFill>
            <a:srgbClr val="FFFFFF"/>
          </a:solidFill>
          <a:ln/>
        </p:spPr>
      </p:sp>
      <p:sp>
        <p:nvSpPr>
          <p:cNvPr id="20582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EFEF2FA-1FFD-EE4A-8FE5-32395CFABC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9250" name="Rectangle 2"/>
          <p:cNvSpPr>
            <a:spLocks noGrp="1" noRot="1" noChangeAspect="1" noChangeArrowheads="1"/>
          </p:cNvSpPr>
          <p:nvPr>
            <p:ph type="sldImg"/>
          </p:nvPr>
        </p:nvSpPr>
        <p:spPr>
          <a:xfrm>
            <a:off x="1131888" y="703263"/>
            <a:ext cx="4586287" cy="3440112"/>
          </a:xfrm>
          <a:solidFill>
            <a:srgbClr val="FFFFFF"/>
          </a:solidFill>
          <a:ln/>
        </p:spPr>
      </p:sp>
      <p:sp>
        <p:nvSpPr>
          <p:cNvPr id="20787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B63FAF5-0D9F-C94E-AD2B-AC23EB7648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1298" name="Rectangle 2"/>
          <p:cNvSpPr>
            <a:spLocks noGrp="1" noRot="1" noChangeAspect="1" noChangeArrowheads="1"/>
          </p:cNvSpPr>
          <p:nvPr>
            <p:ph type="sldImg"/>
          </p:nvPr>
        </p:nvSpPr>
        <p:spPr>
          <a:xfrm>
            <a:off x="1131888" y="703263"/>
            <a:ext cx="4586287" cy="3440112"/>
          </a:xfrm>
          <a:solidFill>
            <a:srgbClr val="FFFFFF"/>
          </a:solidFill>
          <a:ln/>
        </p:spPr>
      </p:sp>
      <p:sp>
        <p:nvSpPr>
          <p:cNvPr id="20992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C7C541-07BB-FC42-A982-DF1B6FA017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3346" name="Rectangle 2"/>
          <p:cNvSpPr>
            <a:spLocks noGrp="1" noRot="1" noChangeAspect="1" noChangeArrowheads="1"/>
          </p:cNvSpPr>
          <p:nvPr>
            <p:ph type="sldImg"/>
          </p:nvPr>
        </p:nvSpPr>
        <p:spPr>
          <a:xfrm>
            <a:off x="1131888" y="703263"/>
            <a:ext cx="4586287" cy="3440112"/>
          </a:xfrm>
          <a:solidFill>
            <a:srgbClr val="FFFFFF"/>
          </a:solidFill>
          <a:ln/>
        </p:spPr>
      </p:sp>
      <p:sp>
        <p:nvSpPr>
          <p:cNvPr id="21197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6A05108-201B-7543-9B91-CA9B092369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5394" name="Rectangle 2"/>
          <p:cNvSpPr>
            <a:spLocks noGrp="1" noRot="1" noChangeAspect="1" noChangeArrowheads="1"/>
          </p:cNvSpPr>
          <p:nvPr>
            <p:ph type="sldImg"/>
          </p:nvPr>
        </p:nvSpPr>
        <p:spPr>
          <a:xfrm>
            <a:off x="1131888" y="703263"/>
            <a:ext cx="4586287" cy="3440112"/>
          </a:xfrm>
          <a:solidFill>
            <a:srgbClr val="FFFFFF"/>
          </a:solidFill>
          <a:ln/>
        </p:spPr>
      </p:sp>
      <p:sp>
        <p:nvSpPr>
          <p:cNvPr id="21401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765DD75-E0B2-2F4A-A832-784C815AD9B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7442" name="Rectangle 2"/>
          <p:cNvSpPr>
            <a:spLocks noGrp="1" noRot="1" noChangeAspect="1" noChangeArrowheads="1"/>
          </p:cNvSpPr>
          <p:nvPr>
            <p:ph type="sldImg"/>
          </p:nvPr>
        </p:nvSpPr>
        <p:spPr>
          <a:xfrm>
            <a:off x="1131888" y="703263"/>
            <a:ext cx="4586287" cy="3440112"/>
          </a:xfrm>
          <a:solidFill>
            <a:srgbClr val="FFFFFF"/>
          </a:solidFill>
          <a:ln/>
        </p:spPr>
      </p:sp>
      <p:sp>
        <p:nvSpPr>
          <p:cNvPr id="21606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20819AE-7744-E147-93E1-AF555D8AC87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9490" name="Rectangle 2"/>
          <p:cNvSpPr>
            <a:spLocks noGrp="1" noRot="1" noChangeAspect="1" noChangeArrowheads="1"/>
          </p:cNvSpPr>
          <p:nvPr>
            <p:ph type="sldImg"/>
          </p:nvPr>
        </p:nvSpPr>
        <p:spPr>
          <a:xfrm>
            <a:off x="1131888" y="703263"/>
            <a:ext cx="4586287" cy="3440112"/>
          </a:xfrm>
          <a:solidFill>
            <a:srgbClr val="FFFFFF"/>
          </a:solidFill>
          <a:ln/>
        </p:spPr>
      </p:sp>
      <p:sp>
        <p:nvSpPr>
          <p:cNvPr id="21811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EB2A78-DD4A-1342-82B8-DC130FFC32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1538" name="Rectangle 2"/>
          <p:cNvSpPr>
            <a:spLocks noGrp="1" noRot="1" noChangeAspect="1" noChangeArrowheads="1"/>
          </p:cNvSpPr>
          <p:nvPr>
            <p:ph type="sldImg"/>
          </p:nvPr>
        </p:nvSpPr>
        <p:spPr>
          <a:xfrm>
            <a:off x="1131888" y="703263"/>
            <a:ext cx="4586287" cy="3440112"/>
          </a:xfrm>
          <a:solidFill>
            <a:srgbClr val="FFFFFF"/>
          </a:solidFill>
          <a:ln/>
        </p:spPr>
      </p:sp>
      <p:sp>
        <p:nvSpPr>
          <p:cNvPr id="22016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520D21-4D00-8547-A59B-5B9C309454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22" name="Rectangle 2"/>
          <p:cNvSpPr>
            <a:spLocks noGrp="1" noRot="1" noChangeAspect="1" noChangeArrowheads="1"/>
          </p:cNvSpPr>
          <p:nvPr>
            <p:ph type="sldImg"/>
          </p:nvPr>
        </p:nvSpPr>
        <p:spPr>
          <a:xfrm>
            <a:off x="1131888" y="703263"/>
            <a:ext cx="4586287" cy="3440112"/>
          </a:xfrm>
          <a:solidFill>
            <a:srgbClr val="FFFFFF"/>
          </a:solidFill>
          <a:ln/>
        </p:spPr>
      </p:sp>
      <p:sp>
        <p:nvSpPr>
          <p:cNvPr id="18534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r>
              <a:rPr lang="en-US" sz="2400" dirty="0">
                <a:latin typeface="Arial" charset="0"/>
              </a:rPr>
              <a:t>Ask anyone to read Genesis 1. Then ask, “How long does this chapter say it took God to make the world?” I suggest that 99% will say, “Six days. I don’t believe it was that quick, but the chapter says it took six days.”</a:t>
            </a:r>
          </a:p>
          <a:p>
            <a:pPr>
              <a:spcBef>
                <a:spcPct val="0"/>
              </a:spcBef>
            </a:pPr>
            <a:endParaRPr lang="en-US" sz="2400" dirty="0">
              <a:latin typeface="Arial" charset="0"/>
            </a:endParaRPr>
          </a:p>
          <a:p>
            <a:pPr>
              <a:spcBef>
                <a:spcPct val="0"/>
              </a:spcBef>
            </a:pPr>
            <a:r>
              <a:rPr lang="en-US" sz="2400" dirty="0">
                <a:latin typeface="Arial" charset="0"/>
              </a:rPr>
              <a:t>The text is clear. There is no ambiguity about how long it took. Our problem is not an unclear narrative. Our problem is reading things into the passage that are not there—time gaps, figurative language, etc.</a:t>
            </a:r>
          </a:p>
          <a:p>
            <a:pPr>
              <a:spcBef>
                <a:spcPct val="0"/>
              </a:spcBef>
            </a:pPr>
            <a:endParaRPr lang="en-US" sz="2400" dirty="0">
              <a:latin typeface="Arial" charset="0"/>
            </a:endParaRPr>
          </a:p>
          <a:p>
            <a:pPr>
              <a:spcBef>
                <a:spcPct val="0"/>
              </a:spcBef>
            </a:pPr>
            <a:r>
              <a:rPr lang="en-US" sz="2400" dirty="0">
                <a:latin typeface="Arial" charset="0"/>
              </a:rPr>
              <a:t>So let’s read it.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08702BE-278A-104E-8834-1E5D876A48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3586" name="Rectangle 2"/>
          <p:cNvSpPr>
            <a:spLocks noGrp="1" noRot="1" noChangeAspect="1" noChangeArrowheads="1"/>
          </p:cNvSpPr>
          <p:nvPr>
            <p:ph type="sldImg"/>
          </p:nvPr>
        </p:nvSpPr>
        <p:spPr>
          <a:xfrm>
            <a:off x="1131888" y="703263"/>
            <a:ext cx="4586287" cy="3440112"/>
          </a:xfrm>
          <a:solidFill>
            <a:srgbClr val="FFFFFF"/>
          </a:solidFill>
          <a:ln/>
        </p:spPr>
      </p:sp>
      <p:sp>
        <p:nvSpPr>
          <p:cNvPr id="22221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CB63C7-C258-4142-A75C-9AD79ADC7EC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5634" name="Rectangle 2"/>
          <p:cNvSpPr>
            <a:spLocks noGrp="1" noRot="1" noChangeAspect="1" noChangeArrowheads="1"/>
          </p:cNvSpPr>
          <p:nvPr>
            <p:ph type="sldImg"/>
          </p:nvPr>
        </p:nvSpPr>
        <p:spPr>
          <a:xfrm>
            <a:off x="1131888" y="703263"/>
            <a:ext cx="4586287" cy="3440112"/>
          </a:xfrm>
          <a:solidFill>
            <a:srgbClr val="FFFFFF"/>
          </a:solidFill>
          <a:ln/>
        </p:spPr>
      </p:sp>
      <p:sp>
        <p:nvSpPr>
          <p:cNvPr id="22425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27233B-02CA-5548-BE50-41CEB64FB7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1888" y="703263"/>
            <a:ext cx="4586287" cy="3440112"/>
          </a:xfrm>
          <a:solidFill>
            <a:srgbClr val="FFFFFF"/>
          </a:solidFill>
          <a:ln/>
        </p:spPr>
      </p:sp>
      <p:sp>
        <p:nvSpPr>
          <p:cNvPr id="22630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3BDCB-B5BA-CF40-ABDC-32F5D0133A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p:cNvSpPr>
          <p:nvPr>
            <p:ph type="sldImg"/>
          </p:nvPr>
        </p:nvSpPr>
        <p:spPr>
          <a:xfrm>
            <a:off x="1131888" y="703263"/>
            <a:ext cx="4586287" cy="3440112"/>
          </a:xfrm>
          <a:solidFill>
            <a:srgbClr val="FFFFFF"/>
          </a:solidFill>
          <a:ln/>
        </p:spPr>
      </p:sp>
      <p:sp>
        <p:nvSpPr>
          <p:cNvPr id="22835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66C1-43EE-434F-BE1F-5C8D51268BD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1778" name="Rectangle 2"/>
          <p:cNvSpPr>
            <a:spLocks noGrp="1" noRot="1" noChangeAspect="1" noChangeArrowheads="1"/>
          </p:cNvSpPr>
          <p:nvPr>
            <p:ph type="sldImg"/>
          </p:nvPr>
        </p:nvSpPr>
        <p:spPr>
          <a:xfrm>
            <a:off x="1131888" y="703263"/>
            <a:ext cx="4586287" cy="3440112"/>
          </a:xfrm>
          <a:solidFill>
            <a:srgbClr val="FFFFFF"/>
          </a:solidFill>
          <a:ln/>
        </p:spPr>
      </p:sp>
      <p:sp>
        <p:nvSpPr>
          <p:cNvPr id="23040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4C0502-AE82-094D-A9B2-6D65BA3EC60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3826" name="Rectangle 2"/>
          <p:cNvSpPr>
            <a:spLocks noGrp="1" noRot="1" noChangeAspect="1" noChangeArrowheads="1"/>
          </p:cNvSpPr>
          <p:nvPr>
            <p:ph type="sldImg"/>
          </p:nvPr>
        </p:nvSpPr>
        <p:spPr>
          <a:xfrm>
            <a:off x="1131888" y="703263"/>
            <a:ext cx="4586287" cy="3440112"/>
          </a:xfrm>
          <a:solidFill>
            <a:srgbClr val="FFFFFF"/>
          </a:solidFill>
          <a:ln/>
        </p:spPr>
      </p:sp>
      <p:sp>
        <p:nvSpPr>
          <p:cNvPr id="23245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4986B7-3C7D-C24B-B4A7-3C5128A67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5874" name="Rectangle 2"/>
          <p:cNvSpPr>
            <a:spLocks noGrp="1" noRot="1" noChangeAspect="1" noChangeArrowheads="1"/>
          </p:cNvSpPr>
          <p:nvPr>
            <p:ph type="sldImg"/>
          </p:nvPr>
        </p:nvSpPr>
        <p:spPr>
          <a:xfrm>
            <a:off x="1131888" y="703263"/>
            <a:ext cx="4586287" cy="3440112"/>
          </a:xfrm>
          <a:solidFill>
            <a:srgbClr val="FFFFFF"/>
          </a:solidFill>
          <a:ln/>
        </p:spPr>
      </p:sp>
      <p:sp>
        <p:nvSpPr>
          <p:cNvPr id="23449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709DA0E-2C37-3F43-84D1-6D4C88289C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1888" y="703263"/>
            <a:ext cx="4586287" cy="3440112"/>
          </a:xfrm>
          <a:solidFill>
            <a:srgbClr val="FFFFFF"/>
          </a:solidFill>
          <a:ln/>
        </p:spPr>
      </p:sp>
      <p:sp>
        <p:nvSpPr>
          <p:cNvPr id="18739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7DB6E4-96D5-5E4E-BD90-5BEC1EC731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6114" name="Rectangle 2"/>
          <p:cNvSpPr>
            <a:spLocks noGrp="1" noRot="1" noChangeAspect="1" noChangeArrowheads="1"/>
          </p:cNvSpPr>
          <p:nvPr>
            <p:ph type="sldImg"/>
          </p:nvPr>
        </p:nvSpPr>
        <p:spPr>
          <a:xfrm>
            <a:off x="1131888" y="703263"/>
            <a:ext cx="4586287" cy="3440112"/>
          </a:xfrm>
          <a:solidFill>
            <a:srgbClr val="FFFFFF"/>
          </a:solidFill>
          <a:ln/>
        </p:spPr>
      </p:sp>
      <p:sp>
        <p:nvSpPr>
          <p:cNvPr id="2447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0AB2900-F276-B245-AFA5-C5DFC17F977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1888" y="703263"/>
            <a:ext cx="4586287" cy="3440112"/>
          </a:xfrm>
          <a:solidFill>
            <a:srgbClr val="FFFFFF"/>
          </a:solidFill>
          <a:ln/>
        </p:spPr>
      </p:sp>
      <p:sp>
        <p:nvSpPr>
          <p:cNvPr id="2467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6614B5-E5F8-1B4D-96F7-649BA9BEA83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xfrm>
            <a:off x="1131888" y="703263"/>
            <a:ext cx="4586287" cy="3440112"/>
          </a:xfrm>
          <a:solidFill>
            <a:srgbClr val="FFFFFF"/>
          </a:solidFill>
          <a:ln/>
        </p:spPr>
      </p:sp>
      <p:sp>
        <p:nvSpPr>
          <p:cNvPr id="2488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7684DD8-D82A-5C4F-8A30-BD4D8B1438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2258" name="Rectangle 2"/>
          <p:cNvSpPr>
            <a:spLocks noGrp="1" noRot="1" noChangeAspect="1" noChangeArrowheads="1"/>
          </p:cNvSpPr>
          <p:nvPr>
            <p:ph type="sldImg"/>
          </p:nvPr>
        </p:nvSpPr>
        <p:spPr>
          <a:xfrm>
            <a:off x="1131888" y="703263"/>
            <a:ext cx="4586287" cy="3440112"/>
          </a:xfrm>
          <a:solidFill>
            <a:srgbClr val="FFFFFF"/>
          </a:solidFill>
          <a:ln/>
        </p:spPr>
      </p:sp>
      <p:sp>
        <p:nvSpPr>
          <p:cNvPr id="2508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spcBef>
                <a:spcPct val="0"/>
              </a:spcBef>
            </a:pPr>
            <a:endParaRPr lang="en-US" sz="24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834CF46-BF39-314E-AEF9-A18C780BEB7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xfrm>
            <a:off x="1131888" y="703263"/>
            <a:ext cx="4586287" cy="3440112"/>
          </a:xfrm>
          <a:solidFill>
            <a:srgbClr val="FFFFFF"/>
          </a:solidFill>
          <a:ln/>
        </p:spPr>
      </p:sp>
      <p:sp>
        <p:nvSpPr>
          <p:cNvPr id="25293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1710B4C-664A-0746-9222-A3567472D4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1888" y="703263"/>
            <a:ext cx="4586287" cy="3440112"/>
          </a:xfrm>
          <a:solidFill>
            <a:srgbClr val="FFFFFF"/>
          </a:solidFill>
          <a:ln/>
        </p:spPr>
      </p:sp>
      <p:sp>
        <p:nvSpPr>
          <p:cNvPr id="25497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38</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F8C5D0-50D8-5F4F-B3A3-14FC2E5F006A}" type="slidenum">
              <a:rPr lang="en-US" sz="1200">
                <a:solidFill>
                  <a:prstClr val="black"/>
                </a:solidFill>
              </a:rPr>
              <a:pPr/>
              <a:t>40</a:t>
            </a:fld>
            <a:endParaRPr lang="en-US" sz="1200">
              <a:solidFill>
                <a:prstClr val="black"/>
              </a:solidFill>
            </a:endParaRPr>
          </a:p>
        </p:txBody>
      </p:sp>
      <p:sp>
        <p:nvSpPr>
          <p:cNvPr id="218114"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r>
              <a:rPr lang="en-GB" sz="1200" kern="1200" dirty="0">
                <a:solidFill>
                  <a:schemeClr val="tx1"/>
                </a:solidFill>
                <a:effectLst/>
                <a:latin typeface="Times" charset="0"/>
                <a:ea typeface="ＭＳ Ｐゴシック" charset="0"/>
                <a:cs typeface="ＭＳ Ｐゴシック" charset="0"/>
              </a:rPr>
              <a:t>All people must answer the key issues of their origin, purpose, morality and destiny. This is why the Bible begins with creation (origin),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rule (purpose), man</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fall (morality), and God</a:t>
            </a:r>
            <a:r>
              <a:rPr lang="uk-UA" sz="1200" kern="1200" dirty="0">
                <a:solidFill>
                  <a:schemeClr val="tx1"/>
                </a:solidFill>
                <a:effectLst/>
                <a:latin typeface="Times" charset="0"/>
                <a:ea typeface="ＭＳ Ｐゴシック" charset="0"/>
                <a:cs typeface="ＭＳ Ｐゴシック" charset="0"/>
              </a:rPr>
              <a:t>'</a:t>
            </a:r>
            <a:r>
              <a:rPr lang="en-GB" sz="1200" kern="1200" dirty="0">
                <a:solidFill>
                  <a:schemeClr val="tx1"/>
                </a:solidFill>
                <a:effectLst/>
                <a:latin typeface="Times" charset="0"/>
                <a:ea typeface="ＭＳ Ｐゴシック" charset="0"/>
                <a:cs typeface="ＭＳ Ｐゴシック" charset="0"/>
              </a:rPr>
              <a:t>s rescue plan for sinful humanity (destiny). Genesis shows man as the pinnacle of creation, made to rule with God. However, he chose to rebel against God and ruined a perfect creation into the chaos we know today.</a:t>
            </a:r>
            <a:r>
              <a:rPr lang="en-SG" sz="2400" dirty="0">
                <a:effectLst/>
              </a:rPr>
              <a:t> </a:t>
            </a:r>
            <a:endParaRPr lang="en-US" sz="2400" dirty="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327737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5919A50-6320-FD46-BFBE-872A92615C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0818" name="Rectangle 2"/>
          <p:cNvSpPr>
            <a:spLocks noGrp="1" noRot="1" noChangeAspect="1" noChangeArrowheads="1"/>
          </p:cNvSpPr>
          <p:nvPr>
            <p:ph type="sldImg"/>
          </p:nvPr>
        </p:nvSpPr>
        <p:spPr>
          <a:xfrm>
            <a:off x="1131888" y="703263"/>
            <a:ext cx="4586287" cy="3440112"/>
          </a:xfrm>
          <a:solidFill>
            <a:srgbClr val="FFFFFF"/>
          </a:solidFill>
          <a:ln/>
        </p:spPr>
      </p:sp>
      <p:sp>
        <p:nvSpPr>
          <p:cNvPr id="18944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dirty="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to get back to the real story of how sin entered our world.</a:t>
            </a: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EF5677-FDDA-D047-8411-037670125320}"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0CCA2F-FCA1-9848-88C2-5D71AD40A0D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This is what God said to Satan…</a:t>
            </a:r>
          </a:p>
          <a:p>
            <a:r>
              <a:rPr lang="en-US" sz="1200" kern="1200" dirty="0">
                <a:solidFill>
                  <a:schemeClr val="tx1"/>
                </a:solidFill>
                <a:effectLst/>
                <a:latin typeface="+mn-lt"/>
                <a:ea typeface="+mn-ea"/>
                <a:cs typeface="+mn-cs"/>
              </a:rPr>
              <a:t>God promised a Savior to defeat Satan (3:14-15)</a:t>
            </a:r>
            <a:r>
              <a:rPr lang="en-SG" sz="1200" kern="1200" dirty="0">
                <a:solidFill>
                  <a:schemeClr val="tx1"/>
                </a:solidFill>
                <a:effectLst/>
                <a:latin typeface="+mn-lt"/>
                <a:ea typeface="+mn-ea"/>
                <a:cs typeface="+mn-cs"/>
              </a:rPr>
              <a:t>.</a:t>
            </a:r>
          </a:p>
          <a:p>
            <a:r>
              <a:rPr lang="en-SG" altLang="zh-CN" sz="1200" kern="1200" dirty="0">
                <a:solidFill>
                  <a:schemeClr val="tx1"/>
                </a:solidFill>
                <a:effectLst/>
                <a:latin typeface="+mn-lt"/>
                <a:ea typeface="+mn-ea"/>
                <a:cs typeface="+mn-cs"/>
              </a:rPr>
              <a:t>	</a:t>
            </a:r>
            <a:r>
              <a:rPr lang="en-US" altLang="zh-CN" dirty="0">
                <a:latin typeface="Times New Roman" charset="0"/>
                <a:ea typeface="ＭＳ Ｐゴシック" charset="0"/>
                <a:cs typeface="ＭＳ Ｐゴシック" charset="0"/>
              </a:rPr>
              <a:t>We have hated snakes since this day!</a:t>
            </a:r>
          </a:p>
          <a:p>
            <a:r>
              <a:rPr lang="en-US" altLang="zh-CN" dirty="0">
                <a:latin typeface="Times New Roman" charset="0"/>
                <a:ea typeface="ＭＳ Ｐゴシック" charset="0"/>
                <a:cs typeface="ＭＳ Ｐゴシック" charset="0"/>
              </a:rPr>
              <a:t>	More seriously, God promised that one of Eve</a:t>
            </a:r>
            <a:r>
              <a:rPr lang="uk-UA" altLang="zh-CN"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s descendants would strike the mortal blow to Satan.  Jesus did this at the cross!</a:t>
            </a: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47</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4B250D-A457-1B4E-893F-CBF535DD597F}" type="slidenum">
              <a:rPr lang="en-US" sz="1200">
                <a:solidFill>
                  <a:srgbClr val="FFFFFF"/>
                </a:solidFill>
              </a:rPr>
              <a:pPr/>
              <a:t>48</a:t>
            </a:fld>
            <a:endParaRPr lang="en-US" sz="1200">
              <a:solidFill>
                <a:srgbClr val="FFFFFF"/>
              </a:solidFill>
            </a:endParaRPr>
          </a:p>
        </p:txBody>
      </p:sp>
      <p:sp>
        <p:nvSpPr>
          <p:cNvPr id="22835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2F7690-1FB1-9840-A32B-9364C541393E}" type="slidenum">
              <a:rPr lang="en-US" sz="1200"/>
              <a:pPr/>
              <a:t>49</a:t>
            </a:fld>
            <a:endParaRPr lang="en-US" sz="1200"/>
          </a:p>
        </p:txBody>
      </p:sp>
      <p:sp>
        <p:nvSpPr>
          <p:cNvPr id="214018" name="Rectangle 2"/>
          <p:cNvSpPr>
            <a:spLocks noGrp="1" noRot="1" noChangeAspect="1" noChangeArrowheads="1"/>
          </p:cNvSpPr>
          <p:nvPr>
            <p:ph type="sldImg"/>
          </p:nvPr>
        </p:nvSpPr>
        <p:spPr>
          <a:xfrm>
            <a:off x="1130300" y="674688"/>
            <a:ext cx="4597400" cy="3448050"/>
          </a:xfrm>
          <a:solidFill>
            <a:srgbClr val="FFFFFF"/>
          </a:solidFill>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DD3760-12E1-4041-A9DB-66C4F3908332}" type="slidenum">
              <a:rPr lang="en-US" sz="1200">
                <a:solidFill>
                  <a:srgbClr val="FFFFFF"/>
                </a:solidFill>
              </a:rPr>
              <a:pPr/>
              <a:t>50</a:t>
            </a:fld>
            <a:endParaRPr lang="en-US" sz="1200">
              <a:solidFill>
                <a:srgbClr val="FFFFFF"/>
              </a:solidFill>
            </a:endParaRPr>
          </a:p>
        </p:txBody>
      </p:sp>
      <p:sp>
        <p:nvSpPr>
          <p:cNvPr id="228557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FD7AFA-CB49-1F42-9F46-FFB37917055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There is no accident or evolution of trial-and-error in Genesis 1—God carefully made everything by his choice. As expected, he formed the world for three days before he filled it.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95D765-EEA2-7346-A7C0-9E43FF5B6D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2866" name="Rectangle 2"/>
          <p:cNvSpPr>
            <a:spLocks noGrp="1" noRot="1" noChangeAspect="1" noChangeArrowheads="1"/>
          </p:cNvSpPr>
          <p:nvPr>
            <p:ph type="sldImg"/>
          </p:nvPr>
        </p:nvSpPr>
        <p:spPr>
          <a:xfrm>
            <a:off x="1131888" y="703263"/>
            <a:ext cx="4586287" cy="3440112"/>
          </a:xfrm>
          <a:solidFill>
            <a:srgbClr val="FFFFFF"/>
          </a:solidFill>
          <a:ln/>
        </p:spPr>
      </p:sp>
      <p:sp>
        <p:nvSpPr>
          <p:cNvPr id="191491"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F3D00-71FA-2442-937D-C750ECB635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6594" name="Rectangle 2"/>
          <p:cNvSpPr>
            <a:spLocks noGrp="1" noRot="1" noChangeAspect="1" noChangeArrowheads="1"/>
          </p:cNvSpPr>
          <p:nvPr>
            <p:ph type="sldImg"/>
          </p:nvPr>
        </p:nvSpPr>
        <p:spPr>
          <a:xfrm>
            <a:off x="1130300" y="674688"/>
            <a:ext cx="4597400" cy="3448050"/>
          </a:xfrm>
          <a:solidFill>
            <a:srgbClr val="FFFFFF"/>
          </a:solidFill>
          <a:ln/>
        </p:spPr>
      </p:sp>
      <p:sp>
        <p:nvSpPr>
          <p:cNvPr id="27955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928F0C-6AF7-4D4E-93BC-F18258356D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p:cNvSpPr>
          <p:nvPr>
            <p:ph type="sldImg"/>
          </p:nvPr>
        </p:nvSpPr>
        <p:spPr>
          <a:xfrm>
            <a:off x="1130300" y="674688"/>
            <a:ext cx="4597400" cy="3448050"/>
          </a:xfrm>
          <a:solidFill>
            <a:srgbClr val="FFFFFF"/>
          </a:solidFill>
          <a:ln/>
        </p:spPr>
      </p:sp>
      <p:sp>
        <p:nvSpPr>
          <p:cNvPr id="281603"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EB781C-147F-8440-94BE-F55C2C3948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069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1AA9C3E-0691-6F41-BBB2-F7E868442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extLst>
      <p:ext uri="{BB962C8B-B14F-4D97-AF65-F5344CB8AC3E}">
        <p14:creationId xmlns:p14="http://schemas.microsoft.com/office/powerpoint/2010/main" val="3677316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AB5E666-69DC-3549-9BEF-E3EDEE6614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DFE94A2-5F5E-074D-89AB-D9E024FAEC0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888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Arial" panose="020B0604020202020204" pitchFamily="34" charset="0"/>
                <a:ea typeface="ＭＳ Ｐゴシック" charset="0"/>
                <a:cs typeface="Arial" panose="020B0604020202020204" pitchFamily="34" charset="0"/>
              </a:rPr>
              <a:t>Our </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day</a:t>
            </a:r>
            <a:r>
              <a:rPr lang="ru-RU"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 today beginning at midnight came from the Romans hundreds of years after the Jewish reckoning from evening to evening that is used in Genesis 1.  </a:t>
            </a:r>
            <a:endParaRPr lang="en-US" altLang="zh-CN" dirty="0">
              <a:latin typeface="Arial" panose="020B0604020202020204" pitchFamily="34" charset="0"/>
              <a:ea typeface="ＭＳ Ｐゴシック" charset="0"/>
              <a:cs typeface="Arial" panose="020B0604020202020204" pitchFamily="34"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639047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2734BD-A252-0F4E-A76D-C326E209199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seen God’s invisible attributes since the BEGINNING of creation—not thousands or millions of years later!</a:t>
            </a:r>
          </a:p>
          <a:p>
            <a:r>
              <a:rPr lang="en-US" dirty="0"/>
              <a:t>How? The creation week was a normal work week for God of only six 24-hour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DD6174-C1E5-1646-832A-AAE0D7F339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717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of the most vital questions you can ask.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61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mr-IN"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FED7B5-5D25-A048-B410-C1557D9FE6F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54306" name="Rectangle 2"/>
          <p:cNvSpPr>
            <a:spLocks noGrp="1" noRot="1" noChangeAspect="1" noChangeArrowheads="1"/>
          </p:cNvSpPr>
          <p:nvPr>
            <p:ph type="sldImg"/>
          </p:nvPr>
        </p:nvSpPr>
        <p:spPr>
          <a:xfrm>
            <a:off x="1130300" y="674688"/>
            <a:ext cx="4597400" cy="3448050"/>
          </a:xfrm>
          <a:solidFill>
            <a:srgbClr val="FFFFFF"/>
          </a:solidFill>
          <a:ln/>
        </p:spPr>
      </p:sp>
      <p:sp>
        <p:nvSpPr>
          <p:cNvPr id="3543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zh-CN" altLang="en-US" sz="2400">
              <a:latin typeface="Times New Roman"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DE4F8-42ED-4A82-BB89-5D6FF74A7B6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10946" name="Rectangle 2"/>
          <p:cNvSpPr>
            <a:spLocks noGrp="1" noRot="1" noChangeAspect="1" noChangeArrowheads="1" noTextEdit="1"/>
          </p:cNvSpPr>
          <p:nvPr>
            <p:ph type="sldImg"/>
          </p:nvPr>
        </p:nvSpPr>
        <p:spPr>
          <a:solidFill>
            <a:srgbClr val="FFFFFF"/>
          </a:solidFill>
          <a:ln/>
        </p:spPr>
      </p:sp>
      <p:sp>
        <p:nvSpPr>
          <p:cNvPr id="210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680071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0A0BD-F4D8-C34E-A5BD-FC8EF6E00A8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69</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CR-30-Gen_5_and_11_Genealogies-52_eng_cr_9230_v10-slide 1</a:t>
            </a:r>
          </a:p>
          <a:p>
            <a:r>
              <a:rPr lang="en-US" dirty="0"/>
              <a:t>OB-20-Chronology-124_eng_ob_7633_v7-Slide 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OC-10-Gen_5_and_11_Genealogies-52_eng_oc_9230_v10-slide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2348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1E32DD2-AA49-6A44-AF9A-CBE3222D7E6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21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211715" name="Rectangle 3"/>
          <p:cNvSpPr>
            <a:spLocks noGrp="1" noChangeArrowheads="1"/>
          </p:cNvSpPr>
          <p:nvPr>
            <p:ph type="body" idx="1"/>
          </p:nvPr>
        </p:nvSpPr>
        <p:spPr/>
        <p:txBody>
          <a:bodyPr/>
          <a:lstStyle/>
          <a:p>
            <a:pPr eaLnBrk="1" hangingPunct="1">
              <a:defRPr/>
            </a:pPr>
            <a:r>
              <a:rPr lang="en-US" dirty="0">
                <a:cs typeface="+mn-cs"/>
              </a:rPr>
              <a:t>Do you recognize these?  Do you know what these are?  They are baby pictures!</a:t>
            </a:r>
          </a:p>
          <a:p>
            <a:pPr eaLnBrk="1" hangingPunct="1">
              <a:defRPr/>
            </a:pPr>
            <a:endParaRPr lang="en-US" dirty="0">
              <a:cs typeface="+mn-cs"/>
            </a:endParaRPr>
          </a:p>
          <a:p>
            <a:pPr eaLnBrk="1" hangingPunct="1">
              <a:defRPr/>
            </a:pPr>
            <a:r>
              <a:rPr lang="en-US" dirty="0"/>
              <a:t>One woman noted, </a:t>
            </a:r>
            <a:r>
              <a:rPr lang="ru-RU" dirty="0"/>
              <a:t>"</a:t>
            </a:r>
            <a:r>
              <a:rPr lang="en-US" dirty="0"/>
              <a:t>Sure God created man before woman, but then again you always make a rough draft before creating the final masterpiece.</a:t>
            </a:r>
            <a:r>
              <a:rPr lang="ru-RU" dirty="0"/>
              <a:t>"</a:t>
            </a:r>
            <a:endParaRPr lang="en-US" dirty="0"/>
          </a:p>
          <a:p>
            <a:pPr eaLnBrk="1" hangingPunct="1">
              <a:defRPr/>
            </a:pPr>
            <a:endParaRPr lang="en-US" dirty="0">
              <a:cs typeface="+mn-cs"/>
            </a:endParaRPr>
          </a:p>
          <a:p>
            <a:pPr eaLnBrk="1" hangingPunct="1">
              <a:defRPr/>
            </a:pPr>
            <a:r>
              <a:rPr lang="en-US" dirty="0">
                <a:cs typeface="+mn-cs"/>
              </a:rPr>
              <a:t>(http://</a:t>
            </a:r>
            <a:r>
              <a:rPr lang="en-US" dirty="0" err="1">
                <a:cs typeface="+mn-cs"/>
              </a:rPr>
              <a:t>cher-homespun.blogspot.sg</a:t>
            </a:r>
            <a:r>
              <a:rPr lang="en-US" dirty="0">
                <a:cs typeface="+mn-cs"/>
              </a:rPr>
              <a:t>/2011/06/firewater-</a:t>
            </a:r>
            <a:r>
              <a:rPr lang="en-US" dirty="0" err="1">
                <a:cs typeface="+mn-cs"/>
              </a:rPr>
              <a:t>friday</a:t>
            </a:r>
            <a:r>
              <a:rPr lang="en-US" dirty="0">
                <a:cs typeface="+mn-cs"/>
              </a:rPr>
              <a:t>-sure-god-created-</a:t>
            </a:r>
            <a:r>
              <a:rPr lang="en-US" dirty="0" err="1">
                <a:cs typeface="+mn-cs"/>
              </a:rPr>
              <a:t>man.html</a:t>
            </a:r>
            <a:r>
              <a:rPr lang="en-US" dirty="0">
                <a:cs typeface="+mn-cs"/>
              </a:rPr>
              <a:t> accessed 15 August 2015)</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2BBB3F-C9E2-C245-B31B-1985436B78E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42" name="Rectangle 2"/>
          <p:cNvSpPr>
            <a:spLocks noGrp="1" noRot="1" noChangeAspect="1" noChangeArrowheads="1" noTextEdit="1"/>
          </p:cNvSpPr>
          <p:nvPr>
            <p:ph type="sldImg"/>
          </p:nvPr>
        </p:nvSpPr>
        <p:spPr>
          <a:solidFill>
            <a:srgbClr val="FFFFFF"/>
          </a:solidFill>
          <a:ln/>
        </p:spPr>
      </p:sp>
      <p:sp>
        <p:nvSpPr>
          <p:cNvPr id="163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FC1832F-EACF-0D43-B9C0-F3580518FA2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6962" name="Rectangle 2"/>
          <p:cNvSpPr>
            <a:spLocks noGrp="1" noRot="1" noChangeAspect="1" noChangeArrowheads="1"/>
          </p:cNvSpPr>
          <p:nvPr>
            <p:ph type="sldImg"/>
          </p:nvPr>
        </p:nvSpPr>
        <p:spPr>
          <a:xfrm>
            <a:off x="1131888" y="703263"/>
            <a:ext cx="4586287" cy="3440112"/>
          </a:xfrm>
          <a:solidFill>
            <a:srgbClr val="FFFFFF"/>
          </a:solidFill>
          <a:ln/>
        </p:spPr>
      </p:sp>
      <p:sp>
        <p:nvSpPr>
          <p:cNvPr id="195587"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endParaRPr lang="en-US">
              <a:latin typeface="Arial"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3E8C5B-CD21-6245-8B56-58DB6CF773A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8242" name="Rectangle 2"/>
          <p:cNvSpPr>
            <a:spLocks noGrp="1" noRot="1" noChangeAspect="1" noChangeArrowheads="1"/>
          </p:cNvSpPr>
          <p:nvPr>
            <p:ph type="sldImg"/>
          </p:nvPr>
        </p:nvSpPr>
        <p:spPr>
          <a:xfrm>
            <a:off x="1130300" y="674688"/>
            <a:ext cx="4597400" cy="3448050"/>
          </a:xfrm>
          <a:solidFill>
            <a:srgbClr val="FFFFFF"/>
          </a:solidFill>
          <a:ln/>
        </p:spPr>
      </p:sp>
      <p:sp>
        <p:nvSpPr>
          <p:cNvPr id="1382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CF8E2E-721A-0E48-96AA-54D8EA43A93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8B1CA4-3918-9A45-BC87-D47E6D0CE7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5890" name="Rectangle 2"/>
          <p:cNvSpPr>
            <a:spLocks noGrp="1" noRot="1" noChangeAspect="1" noChangeArrowheads="1" noTextEdit="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54EFB6A-ED79-BE4F-84DD-25A2603D9218}"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7938" name="Rectangle 2"/>
          <p:cNvSpPr>
            <a:spLocks noGrp="1" noRot="1" noChangeAspect="1" noChangeArrowheads="1" noTextEdit="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DB22464-133E-0447-9193-C962082CA5A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9986" name="Rectangle 2"/>
          <p:cNvSpPr>
            <a:spLocks noGrp="1" noRot="1" noChangeAspect="1" noChangeArrowheads="1" noTextEdit="1"/>
          </p:cNvSpPr>
          <p:nvPr>
            <p:ph type="sldImg"/>
          </p:nvPr>
        </p:nvSpPr>
        <p:spPr>
          <a:solidFill>
            <a:srgbClr val="FFFFFF"/>
          </a:solidFill>
          <a:ln/>
        </p:spPr>
      </p:sp>
      <p:sp>
        <p:nvSpPr>
          <p:cNvPr id="169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C09013D-5F38-184B-9EBB-DC1A8BDBD3C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2034" name="Rectangle 2"/>
          <p:cNvSpPr>
            <a:spLocks noGrp="1" noRot="1" noChangeAspect="1" noChangeArrowheads="1" noTextEdit="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2B36854-32F8-1549-83D7-22E166B80F8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4082" name="Rectangle 2"/>
          <p:cNvSpPr>
            <a:spLocks noGrp="1" noRot="1" noChangeAspect="1" noChangeArrowheads="1" noTextEdit="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Chino.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OS-13-1Chron-57</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64C0EA2-F628-AF4B-9CE6-4A8CFAA587C9}"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0818"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r>
              <a:rPr lang="en-US" altLang="zh-CN" dirty="0">
                <a:latin typeface="Times New Roman" charset="0"/>
                <a:ea typeface="ＭＳ Ｐゴシック" charset="0"/>
                <a:cs typeface="ＭＳ Ｐゴシック" charset="0"/>
              </a:rPr>
              <a:t>Bill Cooper in the UK had the rather strange hobby of collecting Ancient Near East genealogies in the 1990s. Then he compared what each modern Middle East nation </a:t>
            </a:r>
            <a:r>
              <a:rPr lang="en-US" altLang="zh-CN" i="1" dirty="0">
                <a:latin typeface="Times New Roman" charset="0"/>
                <a:ea typeface="ＭＳ Ｐゴシック" charset="0"/>
                <a:cs typeface="ＭＳ Ｐゴシック" charset="0"/>
              </a:rPr>
              <a:t>considered</a:t>
            </a:r>
            <a:r>
              <a:rPr lang="en-US" altLang="zh-CN" dirty="0">
                <a:latin typeface="Times New Roman" charset="0"/>
                <a:ea typeface="ＭＳ Ｐゴシック" charset="0"/>
                <a:cs typeface="ＭＳ Ｐゴシック" charset="0"/>
              </a:rPr>
              <a:t> their ancestor with the Genesis 10–11 record and came to this not-so-surprising discovery for those of us who believe the Bible.</a:t>
            </a:r>
          </a:p>
          <a:p>
            <a:pPr eaLnBrk="1" hangingPunct="1"/>
            <a:r>
              <a:rPr lang="en-US" dirty="0">
                <a:latin typeface="Arial" charset="0"/>
                <a:ea typeface="ＭＳ Ｐゴシック" charset="0"/>
                <a:cs typeface="ＭＳ Ｐゴシック" charset="0"/>
              </a:rPr>
              <a:t>________</a:t>
            </a:r>
          </a:p>
          <a:p>
            <a:pPr eaLnBrk="1" hangingPunct="1"/>
            <a:r>
              <a:rPr lang="en-US" dirty="0">
                <a:latin typeface="Arial" charset="0"/>
                <a:ea typeface="ＭＳ Ｐゴシック" charset="0"/>
                <a:cs typeface="ＭＳ Ｐゴシック" charset="0"/>
              </a:rPr>
              <a:t>BG-03-Table of Nations-4</a:t>
            </a:r>
          </a:p>
          <a:p>
            <a:pPr eaLnBrk="1" hangingPunct="1"/>
            <a:r>
              <a:rPr lang="en-US" dirty="0">
                <a:latin typeface="Arial" charset="0"/>
                <a:ea typeface="ＭＳ Ｐゴシック" charset="0"/>
                <a:cs typeface="ＭＳ Ｐゴシック" charset="0"/>
              </a:rPr>
              <a:t>OS-01-Gen4-20-slide 152</a:t>
            </a:r>
          </a:p>
          <a:p>
            <a:pPr eaLnBrk="1" hangingPunct="1"/>
            <a:r>
              <a:rPr lang="en-US" altLang="zh-CN" dirty="0">
                <a:latin typeface="Times New Roman" charset="0"/>
                <a:ea typeface="ＭＳ Ｐゴシック" charset="0"/>
                <a:cs typeface="ＭＳ Ｐゴシック" charset="0"/>
              </a:rPr>
              <a:t>OS-13-1Chron-57</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
        <p:nvSpPr>
          <p:cNvPr id="290819" name="Rectangle 3"/>
          <p:cNvSpPr>
            <a:spLocks noGrp="1" noRot="1" noChangeAspect="1" noChangeArrowheads="1"/>
          </p:cNvSpPr>
          <p:nvPr>
            <p:ph type="sldImg"/>
          </p:nvPr>
        </p:nvSpPr>
        <p:spPr>
          <a:xfrm>
            <a:off x="1152525" y="692150"/>
            <a:ext cx="4554538" cy="3416300"/>
          </a:xfrm>
          <a:ln w="12700" cap="flat">
            <a:solidFill>
              <a:schemeClr val="tx1"/>
            </a:solid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E92ACA1-2FFD-4E43-93CC-087F8E4CE9ED}" type="slidenum">
              <a:rPr lang="en-US" sz="1200">
                <a:solidFill>
                  <a:prstClr val="black"/>
                </a:solidFill>
              </a:rPr>
              <a:pPr eaLnBrk="1" hangingPunct="1"/>
              <a:t>82</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F7B752E-DF7A-4145-9D6A-5F62275B18E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9010" name="Rectangle 2"/>
          <p:cNvSpPr>
            <a:spLocks noGrp="1" noRot="1" noChangeAspect="1" noChangeArrowheads="1"/>
          </p:cNvSpPr>
          <p:nvPr>
            <p:ph type="sldImg"/>
          </p:nvPr>
        </p:nvSpPr>
        <p:spPr>
          <a:xfrm>
            <a:off x="1131888" y="703263"/>
            <a:ext cx="4586287" cy="3440112"/>
          </a:xfrm>
          <a:solidFill>
            <a:srgbClr val="FFFFFF"/>
          </a:solidFill>
          <a:ln/>
        </p:spPr>
      </p:sp>
      <p:sp>
        <p:nvSpPr>
          <p:cNvPr id="197635"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766CCC-D8E0-8946-B194-D69ADB88AC5D}"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CA068D-ABD7-D84F-9EEC-B6FBF085B666}"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939777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CE4BDB-4035-374F-9D7C-0A056ED84F1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ndParaRPr>
          </a:p>
        </p:txBody>
      </p:sp>
    </p:spTree>
    <p:extLst>
      <p:ext uri="{BB962C8B-B14F-4D97-AF65-F5344CB8AC3E}">
        <p14:creationId xmlns:p14="http://schemas.microsoft.com/office/powerpoint/2010/main" val="77554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90</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4CE6C15-FB9E-FC49-BDB4-F03E8D9219A6}" type="slidenum">
              <a:rPr lang="en-US" sz="1200">
                <a:solidFill>
                  <a:prstClr val="black"/>
                </a:solidFill>
              </a:rPr>
              <a:pPr/>
              <a:t>91</a:t>
            </a:fld>
            <a:endParaRPr lang="en-US" sz="1200">
              <a:solidFill>
                <a:prstClr val="black"/>
              </a:solidFill>
            </a:endParaRPr>
          </a:p>
        </p:txBody>
      </p:sp>
      <p:sp>
        <p:nvSpPr>
          <p:cNvPr id="468994" name="Rectangle 1026"/>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68963" name="Rectangle 1027"/>
          <p:cNvSpPr>
            <a:spLocks noGrp="1" noChangeArrowheads="1"/>
          </p:cNvSpPr>
          <p:nvPr>
            <p:ph type="body" idx="1"/>
          </p:nvPr>
        </p:nvSpPr>
        <p:spPr>
          <a:noFill/>
        </p:spPr>
        <p:txBody>
          <a:bodyPr/>
          <a:lstStyle/>
          <a:p>
            <a:r>
              <a:rPr lang="en-US" sz="1600" b="1"/>
              <a:t>Sumerians said that the high god raped the air goddess, resulting in the moon god.</a:t>
            </a:r>
          </a:p>
          <a:p>
            <a:endParaRPr lang="en-US" sz="1600" b="1"/>
          </a:p>
          <a:p>
            <a:r>
              <a:rPr lang="en-US" sz="1600" b="1"/>
              <a:t>Babylonians taught that king of the created gods (Marduk) murdered his mother (Tiamat) and cut her into two halves that became the land and sea (cf. Gen. 1:6-8).  </a:t>
            </a:r>
          </a:p>
          <a:p>
            <a:r>
              <a:rPr lang="en-US" sz="1600" b="1"/>
              <a:t>So the world started from a son murdering his mother!</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A3054F-1B92-D346-BD01-00119464EC5F}" type="slidenum">
              <a:rPr lang="en-US" sz="1200">
                <a:solidFill>
                  <a:srgbClr val="FFFFFF"/>
                </a:solidFill>
              </a:rPr>
              <a:pPr/>
              <a:t>93</a:t>
            </a:fld>
            <a:endParaRPr lang="en-US" sz="1200">
              <a:solidFill>
                <a:srgbClr val="FFFFFF"/>
              </a:solidFill>
            </a:endParaRPr>
          </a:p>
        </p:txBody>
      </p:sp>
      <p:sp>
        <p:nvSpPr>
          <p:cNvPr id="23685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6112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2B6C1D-6BAD-E547-8F39-D592296BCB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1058" name="Rectangle 2"/>
          <p:cNvSpPr>
            <a:spLocks noGrp="1" noRot="1" noChangeAspect="1" noChangeArrowheads="1"/>
          </p:cNvSpPr>
          <p:nvPr>
            <p:ph type="sldImg"/>
          </p:nvPr>
        </p:nvSpPr>
        <p:spPr>
          <a:xfrm>
            <a:off x="1131888" y="703263"/>
            <a:ext cx="4586287" cy="3440112"/>
          </a:xfrm>
          <a:solidFill>
            <a:srgbClr val="FFFFFF"/>
          </a:solidFill>
          <a:ln/>
        </p:spPr>
      </p:sp>
      <p:sp>
        <p:nvSpPr>
          <p:cNvPr id="199683"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B07F061-07EA-FF4A-8473-53CCF534AE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xfrm>
            <a:off x="1130300" y="674688"/>
            <a:ext cx="4597400" cy="3448050"/>
          </a:xfrm>
          <a:solidFill>
            <a:srgbClr val="FFFFFF"/>
          </a:solidFill>
          <a:ln/>
        </p:spPr>
      </p:sp>
      <p:sp>
        <p:nvSpPr>
          <p:cNvPr id="1832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840E50-7449-2742-86AC-52BA67651BDA}" type="slidenum">
              <a:rPr lang="en-US" sz="1200">
                <a:solidFill>
                  <a:srgbClr val="FFFFFF"/>
                </a:solidFill>
              </a:rPr>
              <a:pPr/>
              <a:t>95</a:t>
            </a:fld>
            <a:endParaRPr lang="en-US" sz="1200">
              <a:solidFill>
                <a:srgbClr val="FFFFFF"/>
              </a:solidFill>
            </a:endParaRPr>
          </a:p>
        </p:txBody>
      </p:sp>
      <p:sp>
        <p:nvSpPr>
          <p:cNvPr id="22743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71011"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197E60A-C284-694C-A041-06DA03F17F02}" type="slidenum">
              <a:rPr lang="en-US" sz="1200">
                <a:solidFill>
                  <a:prstClr val="black"/>
                </a:solidFill>
              </a:rPr>
              <a:pPr eaLnBrk="1" hangingPunct="1"/>
              <a:t>96</a:t>
            </a:fld>
            <a:endParaRPr lang="en-US" sz="1200">
              <a:solidFill>
                <a:prstClr val="black"/>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153FEE-A79C-E343-A9A6-EF75F8F402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See Clifford Wilson, </a:t>
            </a:r>
            <a:r>
              <a:rPr lang="ja-JP" altLang="en-US">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The Stones Sill Shout p. 25 and Arnold/Beyer, </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Readings from the ANE,</a:t>
            </a:r>
            <a:r>
              <a:rPr lang="ja-JP" altLang="en-US" i="1">
                <a:latin typeface="Times New Roman" charset="0"/>
                <a:ea typeface="ＭＳ Ｐゴシック" charset="0"/>
                <a:cs typeface="ＭＳ Ｐゴシック" charset="0"/>
              </a:rPr>
              <a:t>”</a:t>
            </a:r>
            <a:r>
              <a:rPr lang="en-US" altLang="ja-JP" i="1">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197E60A-C284-694C-A041-06DA03F17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See Clifford Wilson, </a:t>
            </a:r>
            <a:r>
              <a:rPr lang="en-US" altLang="ja-JP" i="1">
                <a:latin typeface="Times New Roman" charset="0"/>
                <a:ea typeface="ＭＳ Ｐゴシック" charset="0"/>
                <a:cs typeface="ＭＳ Ｐゴシック" charset="0"/>
              </a:rPr>
              <a:t>The Stones Sill Shout,</a:t>
            </a:r>
            <a:r>
              <a:rPr lang="en-US" altLang="ja-JP">
                <a:latin typeface="Times New Roman" charset="0"/>
                <a:ea typeface="ＭＳ Ｐゴシック" charset="0"/>
                <a:cs typeface="ＭＳ Ｐゴシック" charset="0"/>
              </a:rPr>
              <a:t> 25 and Arnold/Beyer,</a:t>
            </a:r>
            <a:r>
              <a:rPr lang="en-US" altLang="ja-JP" i="1">
                <a:latin typeface="Times New Roman" charset="0"/>
                <a:ea typeface="ＭＳ Ｐゴシック" charset="0"/>
                <a:cs typeface="ＭＳ Ｐゴシック" charset="0"/>
              </a:rPr>
              <a:t> Readings from the ANE,</a:t>
            </a:r>
            <a:r>
              <a:rPr lang="en-US" altLang="ja-JP">
                <a:latin typeface="Times New Roman" charset="0"/>
                <a:ea typeface="ＭＳ Ｐゴシック" charset="0"/>
                <a:cs typeface="ＭＳ Ｐゴシック" charset="0"/>
              </a:rPr>
              <a:t> 150.</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818955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0D2AB0-CDA8-3C49-B0C2-E2E8DA6F4395}" type="slidenum">
              <a:rPr lang="zh-CN" altLang="en-US" sz="1200">
                <a:solidFill>
                  <a:prstClr val="black"/>
                </a:solidFill>
              </a:rPr>
              <a:pPr/>
              <a:t>99</a:t>
            </a:fld>
            <a:endParaRPr lang="en-US" altLang="zh-CN" sz="1200">
              <a:solidFill>
                <a:prstClr val="black"/>
              </a:solidFill>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9A7EA7-73BD-CE45-9B35-B662A4D64E3F}" type="slidenum">
              <a:rPr lang="en-GB" sz="1200">
                <a:solidFill>
                  <a:prstClr val="white"/>
                </a:solidFill>
              </a:rPr>
              <a:pPr/>
              <a:t>100</a:t>
            </a:fld>
            <a:endParaRPr lang="en-GB" sz="1200">
              <a:solidFill>
                <a:prstClr val="white"/>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116BB5-07E3-3E4E-B822-E09C2BA3DF14}" type="slidenum">
              <a:rPr lang="en-US" sz="1200">
                <a:solidFill>
                  <a:srgbClr val="FFFFFF"/>
                </a:solidFill>
              </a:rPr>
              <a:pPr/>
              <a:t>101</a:t>
            </a:fld>
            <a:endParaRPr lang="en-US" sz="1200">
              <a:solidFill>
                <a:srgbClr val="FFFFFF"/>
              </a:solidFill>
            </a:endParaRPr>
          </a:p>
        </p:txBody>
      </p:sp>
      <p:sp>
        <p:nvSpPr>
          <p:cNvPr id="236441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570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US" sz="240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B53450-3CA1-D447-AD62-CB6B4C0029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4722"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latin typeface="Arial"/>
              <a:cs typeface="Arial"/>
            </a:endParaRPr>
          </a:p>
          <a:p>
            <a:r>
              <a:rPr lang="en-US" sz="1200" kern="1200">
                <a:solidFill>
                  <a:schemeClr val="tx1"/>
                </a:solidFill>
                <a:effectLst/>
                <a:latin typeface="Arial"/>
                <a:ea typeface="ＭＳ Ｐゴシック" charset="0"/>
                <a:cs typeface="Arial"/>
              </a:rPr>
              <a:t>The foundation of all our doctrine is Genesis.</a:t>
            </a:r>
            <a:r>
              <a:rPr lang="en-SG">
                <a:effectLst/>
                <a:latin typeface="Arial"/>
                <a:cs typeface="Arial"/>
              </a:rPr>
              <a:t> </a:t>
            </a:r>
          </a:p>
          <a:p>
            <a:r>
              <a:rPr lang="en-SG">
                <a:effectLst/>
                <a:latin typeface="Arial"/>
                <a:cs typeface="Arial"/>
              </a:rPr>
              <a:t>• </a:t>
            </a:r>
            <a:r>
              <a:rPr lang="en-US" sz="1200" kern="1200">
                <a:solidFill>
                  <a:schemeClr val="tx1"/>
                </a:solidFill>
                <a:effectLst/>
                <a:latin typeface="Arial"/>
                <a:ea typeface="ＭＳ Ｐゴシック" charset="0"/>
                <a:cs typeface="Arial"/>
              </a:rPr>
              <a:t>Here we get our belief in the seven-day week, work, dominion, the curse, and Christ as the last Adam who came once to resolve the curse and will come back to rule.</a:t>
            </a:r>
            <a:r>
              <a:rPr lang="en-SG">
                <a:effectLst/>
                <a:latin typeface="Arial"/>
                <a:cs typeface="Arial"/>
              </a:rPr>
              <a:t> </a:t>
            </a:r>
            <a:endParaRPr lang="en-US">
              <a:latin typeface="Arial"/>
              <a:cs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85595A-FDA0-8B44-B2F1-1FDB64E1C3B6}" type="slidenum">
              <a:rPr lang="en-US" sz="1200"/>
              <a:pPr/>
              <a:t>103</a:t>
            </a:fld>
            <a:endParaRPr lang="en-US" sz="1200"/>
          </a:p>
        </p:txBody>
      </p:sp>
      <p:sp>
        <p:nvSpPr>
          <p:cNvPr id="402434"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09251"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595146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979156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5476266"/>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5302048"/>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04769343"/>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00433872"/>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63338252"/>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71069584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460774567"/>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78937244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082184676"/>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75850834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267321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56983276"/>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14341620"/>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15095335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11531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42088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050036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075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8918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022838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445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pPr>
                <a:defRPr/>
              </a:pPr>
              <a:t>‹#›</a:t>
            </a:fld>
            <a:endParaRPr lang="en-US"/>
          </a:p>
        </p:txBody>
      </p:sp>
    </p:spTree>
    <p:extLst>
      <p:ext uri="{BB962C8B-B14F-4D97-AF65-F5344CB8AC3E}">
        <p14:creationId xmlns:p14="http://schemas.microsoft.com/office/powerpoint/2010/main" val="1492720887"/>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1437202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75911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50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824452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4530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567981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067694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87598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9744217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3789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pPr>
                <a:defRPr/>
              </a:pPr>
              <a:t>‹#›</a:t>
            </a:fld>
            <a:endParaRPr lang="en-US"/>
          </a:p>
        </p:txBody>
      </p:sp>
    </p:spTree>
    <p:extLst>
      <p:ext uri="{BB962C8B-B14F-4D97-AF65-F5344CB8AC3E}">
        <p14:creationId xmlns:p14="http://schemas.microsoft.com/office/powerpoint/2010/main" val="1248125058"/>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919598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699317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510444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6049091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522434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0037855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6"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7"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8"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8170"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noProof="0"/>
              <a:t>Click to edit Master title style</a:t>
            </a:r>
          </a:p>
        </p:txBody>
      </p:sp>
      <p:sp>
        <p:nvSpPr>
          <p:cNvPr id="226817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2" name="Rectangle 12"/>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13" name="Rectangle 13"/>
          <p:cNvSpPr>
            <a:spLocks noGrp="1" noChangeArrowheads="1"/>
          </p:cNvSpPr>
          <p:nvPr>
            <p:ph type="ftr" sz="quarter" idx="11"/>
          </p:nvPr>
        </p:nvSpPr>
        <p:spPr/>
        <p:txBody>
          <a:bodyPr/>
          <a:lstStyle>
            <a:lvl1pPr algn="l">
              <a:defRPr>
                <a:cs typeface="ＭＳ Ｐゴシック" charset="0"/>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cs typeface="ＭＳ Ｐゴシック" charset="0"/>
              </a:defRPr>
            </a:lvl1pPr>
          </a:lstStyle>
          <a:p>
            <a:pPr>
              <a:defRPr/>
            </a:pPr>
            <a:fld id="{9BBC1128-6F9E-304A-BC85-AAA8F41AB744}" type="slidenum">
              <a:rPr lang="en-US"/>
              <a:pPr>
                <a:defRPr/>
              </a:pPr>
              <a:t>‹#›</a:t>
            </a:fld>
            <a:endParaRPr lang="en-US"/>
          </a:p>
        </p:txBody>
      </p:sp>
    </p:spTree>
    <p:extLst>
      <p:ext uri="{BB962C8B-B14F-4D97-AF65-F5344CB8AC3E}">
        <p14:creationId xmlns:p14="http://schemas.microsoft.com/office/powerpoint/2010/main" val="11789106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C603FB7F-C420-0946-9F1F-1AC3099A5D19}" type="slidenum">
              <a:rPr lang="en-US"/>
              <a:pPr>
                <a:defRPr/>
              </a:pPr>
              <a:t>‹#›</a:t>
            </a:fld>
            <a:endParaRPr lang="en-US"/>
          </a:p>
        </p:txBody>
      </p:sp>
    </p:spTree>
    <p:extLst>
      <p:ext uri="{BB962C8B-B14F-4D97-AF65-F5344CB8AC3E}">
        <p14:creationId xmlns:p14="http://schemas.microsoft.com/office/powerpoint/2010/main" val="3628374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1D0D252-2C32-5F4C-9E0D-AA44296000E3}" type="slidenum">
              <a:rPr lang="en-US"/>
              <a:pPr>
                <a:defRPr/>
              </a:pPr>
              <a:t>‹#›</a:t>
            </a:fld>
            <a:endParaRPr lang="en-US"/>
          </a:p>
        </p:txBody>
      </p:sp>
    </p:spTree>
    <p:extLst>
      <p:ext uri="{BB962C8B-B14F-4D97-AF65-F5344CB8AC3E}">
        <p14:creationId xmlns:p14="http://schemas.microsoft.com/office/powerpoint/2010/main" val="16619187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6FAFEA34-562A-0647-BCD1-CCE090D6E836}" type="slidenum">
              <a:rPr lang="en-US"/>
              <a:pPr>
                <a:defRPr/>
              </a:pPr>
              <a:t>‹#›</a:t>
            </a:fld>
            <a:endParaRPr lang="en-US"/>
          </a:p>
        </p:txBody>
      </p:sp>
    </p:spTree>
    <p:extLst>
      <p:ext uri="{BB962C8B-B14F-4D97-AF65-F5344CB8AC3E}">
        <p14:creationId xmlns:p14="http://schemas.microsoft.com/office/powerpoint/2010/main" val="21925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pPr>
                <a:defRPr/>
              </a:pPr>
              <a:t>‹#›</a:t>
            </a:fld>
            <a:endParaRPr lang="en-US"/>
          </a:p>
        </p:txBody>
      </p:sp>
    </p:spTree>
    <p:extLst>
      <p:ext uri="{BB962C8B-B14F-4D97-AF65-F5344CB8AC3E}">
        <p14:creationId xmlns:p14="http://schemas.microsoft.com/office/powerpoint/2010/main" val="18480676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10FF464B-B386-644F-A2D1-6E4906C354FF}" type="slidenum">
              <a:rPr lang="en-US"/>
              <a:pPr>
                <a:defRPr/>
              </a:pPr>
              <a:t>‹#›</a:t>
            </a:fld>
            <a:endParaRPr lang="en-US"/>
          </a:p>
        </p:txBody>
      </p:sp>
    </p:spTree>
    <p:extLst>
      <p:ext uri="{BB962C8B-B14F-4D97-AF65-F5344CB8AC3E}">
        <p14:creationId xmlns:p14="http://schemas.microsoft.com/office/powerpoint/2010/main" val="20227107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2426CEA9-06D0-0C4A-B631-1488B9E4B665}" type="slidenum">
              <a:rPr lang="en-US"/>
              <a:pPr>
                <a:defRPr/>
              </a:pPr>
              <a:t>‹#›</a:t>
            </a:fld>
            <a:endParaRPr lang="en-US"/>
          </a:p>
        </p:txBody>
      </p:sp>
    </p:spTree>
    <p:extLst>
      <p:ext uri="{BB962C8B-B14F-4D97-AF65-F5344CB8AC3E}">
        <p14:creationId xmlns:p14="http://schemas.microsoft.com/office/powerpoint/2010/main" val="35900034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E38AC6D4-5918-604B-89B9-98152724B319}" type="slidenum">
              <a:rPr lang="en-US"/>
              <a:pPr>
                <a:defRPr/>
              </a:pPr>
              <a:t>‹#›</a:t>
            </a:fld>
            <a:endParaRPr lang="en-US"/>
          </a:p>
        </p:txBody>
      </p:sp>
    </p:spTree>
    <p:extLst>
      <p:ext uri="{BB962C8B-B14F-4D97-AF65-F5344CB8AC3E}">
        <p14:creationId xmlns:p14="http://schemas.microsoft.com/office/powerpoint/2010/main" val="425932643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C3B8800E-9935-8B4A-BC2A-D39BA1956A07}" type="slidenum">
              <a:rPr lang="en-US"/>
              <a:pPr>
                <a:defRPr/>
              </a:pPr>
              <a:t>‹#›</a:t>
            </a:fld>
            <a:endParaRPr lang="en-US"/>
          </a:p>
        </p:txBody>
      </p:sp>
    </p:spTree>
    <p:extLst>
      <p:ext uri="{BB962C8B-B14F-4D97-AF65-F5344CB8AC3E}">
        <p14:creationId xmlns:p14="http://schemas.microsoft.com/office/powerpoint/2010/main" val="2130942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888F464-7A78-944F-B65D-77553E19237A}" type="slidenum">
              <a:rPr lang="en-US"/>
              <a:pPr>
                <a:defRPr/>
              </a:pPr>
              <a:t>‹#›</a:t>
            </a:fld>
            <a:endParaRPr lang="en-US"/>
          </a:p>
        </p:txBody>
      </p:sp>
    </p:spTree>
    <p:extLst>
      <p:ext uri="{BB962C8B-B14F-4D97-AF65-F5344CB8AC3E}">
        <p14:creationId xmlns:p14="http://schemas.microsoft.com/office/powerpoint/2010/main" val="104572796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FC93839-3120-E040-83DD-F642656DF794}" type="slidenum">
              <a:rPr lang="en-US"/>
              <a:pPr>
                <a:defRPr/>
              </a:pPr>
              <a:t>‹#›</a:t>
            </a:fld>
            <a:endParaRPr lang="en-US"/>
          </a:p>
        </p:txBody>
      </p:sp>
    </p:spTree>
    <p:extLst>
      <p:ext uri="{BB962C8B-B14F-4D97-AF65-F5344CB8AC3E}">
        <p14:creationId xmlns:p14="http://schemas.microsoft.com/office/powerpoint/2010/main" val="12181562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lgn="l">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D2AF20-523B-944F-B404-574E68B28895}" type="slidenum">
              <a:rPr lang="en-US"/>
              <a:pPr>
                <a:defRPr/>
              </a:pPr>
              <a:t>‹#›</a:t>
            </a:fld>
            <a:endParaRPr lang="en-US"/>
          </a:p>
        </p:txBody>
      </p:sp>
    </p:spTree>
    <p:extLst>
      <p:ext uri="{BB962C8B-B14F-4D97-AF65-F5344CB8AC3E}">
        <p14:creationId xmlns:p14="http://schemas.microsoft.com/office/powerpoint/2010/main" val="383142375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962281848"/>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83552340"/>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834713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pPr>
                <a:defRPr/>
              </a:pPr>
              <a:t>‹#›</a:t>
            </a:fld>
            <a:endParaRPr lang="en-US"/>
          </a:p>
        </p:txBody>
      </p:sp>
    </p:spTree>
    <p:extLst>
      <p:ext uri="{BB962C8B-B14F-4D97-AF65-F5344CB8AC3E}">
        <p14:creationId xmlns:p14="http://schemas.microsoft.com/office/powerpoint/2010/main" val="21558860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22449250"/>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400231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75715876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10453263"/>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4346052"/>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5054555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724523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378577"/>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4109545"/>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645479"/>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pPr>
                <a:defRPr/>
              </a:pPr>
              <a:t>‹#›</a:t>
            </a:fld>
            <a:endParaRPr lang="en-US"/>
          </a:p>
        </p:txBody>
      </p:sp>
    </p:spTree>
    <p:extLst>
      <p:ext uri="{BB962C8B-B14F-4D97-AF65-F5344CB8AC3E}">
        <p14:creationId xmlns:p14="http://schemas.microsoft.com/office/powerpoint/2010/main" val="3565818366"/>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954202"/>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1523749"/>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84840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317673"/>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312336"/>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208122"/>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6304616"/>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8538526"/>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04927362"/>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038857"/>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pPr>
                <a:defRPr/>
              </a:pPr>
              <a:t>‹#›</a:t>
            </a:fld>
            <a:endParaRPr lang="en-US"/>
          </a:p>
        </p:txBody>
      </p:sp>
    </p:spTree>
    <p:extLst>
      <p:ext uri="{BB962C8B-B14F-4D97-AF65-F5344CB8AC3E}">
        <p14:creationId xmlns:p14="http://schemas.microsoft.com/office/powerpoint/2010/main" val="4224543224"/>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85495515"/>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26210845"/>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5861806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63870299"/>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1079367"/>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24076047"/>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91785252"/>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46858909"/>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356035370"/>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56072127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pPr>
                <a:defRPr/>
              </a:pPr>
              <a:t>‹#›</a:t>
            </a:fld>
            <a:endParaRPr lang="en-US"/>
          </a:p>
        </p:txBody>
      </p:sp>
    </p:spTree>
    <p:extLst>
      <p:ext uri="{BB962C8B-B14F-4D97-AF65-F5344CB8AC3E}">
        <p14:creationId xmlns:p14="http://schemas.microsoft.com/office/powerpoint/2010/main" val="1794072844"/>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723430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696076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018469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0376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84269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87052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31374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4547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73140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9397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pPr>
                <a:defRPr/>
              </a:pPr>
              <a:t>‹#›</a:t>
            </a:fld>
            <a:endParaRPr lang="en-US"/>
          </a:p>
        </p:txBody>
      </p:sp>
    </p:spTree>
    <p:extLst>
      <p:ext uri="{BB962C8B-B14F-4D97-AF65-F5344CB8AC3E}">
        <p14:creationId xmlns:p14="http://schemas.microsoft.com/office/powerpoint/2010/main" val="2735755244"/>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3862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28403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22431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27910023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7149286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530742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32511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42078344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608128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55922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72508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pPr>
                <a:defRPr/>
              </a:pPr>
              <a:t>‹#›</a:t>
            </a:fld>
            <a:endParaRPr lang="en-US"/>
          </a:p>
        </p:txBody>
      </p:sp>
    </p:spTree>
    <p:extLst>
      <p:ext uri="{BB962C8B-B14F-4D97-AF65-F5344CB8AC3E}">
        <p14:creationId xmlns:p14="http://schemas.microsoft.com/office/powerpoint/2010/main" val="48935072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283793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8797696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2350528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1963466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23019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45457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617844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09956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10513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6598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pPr>
                <a:defRPr/>
              </a:pPr>
              <a:t>‹#›</a:t>
            </a:fld>
            <a:endParaRPr lang="en-US"/>
          </a:p>
        </p:txBody>
      </p:sp>
    </p:spTree>
    <p:extLst>
      <p:ext uri="{BB962C8B-B14F-4D97-AF65-F5344CB8AC3E}">
        <p14:creationId xmlns:p14="http://schemas.microsoft.com/office/powerpoint/2010/main" val="3390145938"/>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32736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93263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66439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039930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99949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09625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4483024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9058406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423457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9182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pPr>
                <a:defRPr/>
              </a:pPr>
              <a:t>‹#›</a:t>
            </a:fld>
            <a:endParaRPr lang="en-US"/>
          </a:p>
        </p:txBody>
      </p:sp>
    </p:spTree>
    <p:extLst>
      <p:ext uri="{BB962C8B-B14F-4D97-AF65-F5344CB8AC3E}">
        <p14:creationId xmlns:p14="http://schemas.microsoft.com/office/powerpoint/2010/main" val="3375978911"/>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0994892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2641500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661401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386892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72051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12495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0700969-4A07-3842-9216-D5E6A88E6E6D}" type="slidenum">
              <a:rPr lang="zh-CN" altLang="en-US"/>
              <a:pPr>
                <a:defRPr/>
              </a:pPr>
              <a:t>‹#›</a:t>
            </a:fld>
            <a:endParaRPr lang="en-US" altLang="zh-CN"/>
          </a:p>
        </p:txBody>
      </p:sp>
    </p:spTree>
    <p:extLst>
      <p:ext uri="{BB962C8B-B14F-4D97-AF65-F5344CB8AC3E}">
        <p14:creationId xmlns:p14="http://schemas.microsoft.com/office/powerpoint/2010/main" val="3175046425"/>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E2CC7E-8A7F-7848-A534-5C12A37087F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273734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60EEEF-F748-EF44-AA49-1EAEA68DAD4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2206020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423DA4-F881-B749-9BBE-79D2E3DA71E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938659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46635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C3EA2C-8AC2-4E4F-AD2B-967768B062F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383747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6D757B-F256-4545-8AD3-75F89A234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922618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EC2E2D-A7DE-BB48-945B-CB3AB00B24E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690342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DE38D-D746-2C44-872A-912435D1161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93899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D65A0E-E935-FC4B-8083-9ADAA3F9EF3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553995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90EA2-862C-BB4F-AB2C-E49D43E225A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02192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5690BF-75E9-6A49-A8F5-F560453C864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9862186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6E4019-5BBA-254D-B981-A12E3FEA0501}"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9776162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2220702138"/>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4246383284"/>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70172933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251033505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311153385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244325208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496051660"/>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1533730473"/>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2459230102"/>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3567142653"/>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303412690"/>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35535212"/>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655846265"/>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737781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3399425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pPr>
                <a:defRPr/>
              </a:pPr>
              <a:t>‹#›</a:t>
            </a:fld>
            <a:endParaRPr lang="en-US"/>
          </a:p>
        </p:txBody>
      </p:sp>
    </p:spTree>
    <p:extLst>
      <p:ext uri="{BB962C8B-B14F-4D97-AF65-F5344CB8AC3E}">
        <p14:creationId xmlns:p14="http://schemas.microsoft.com/office/powerpoint/2010/main" val="40198310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pPr>
                <a:defRPr/>
              </a:pPr>
              <a:t>‹#›</a:t>
            </a:fld>
            <a:endParaRPr lang="en-US"/>
          </a:p>
        </p:txBody>
      </p:sp>
    </p:spTree>
    <p:extLst>
      <p:ext uri="{BB962C8B-B14F-4D97-AF65-F5344CB8AC3E}">
        <p14:creationId xmlns:p14="http://schemas.microsoft.com/office/powerpoint/2010/main" val="25489597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pPr>
                <a:defRPr/>
              </a:pPr>
              <a:t>‹#›</a:t>
            </a:fld>
            <a:endParaRPr lang="en-US"/>
          </a:p>
        </p:txBody>
      </p:sp>
    </p:spTree>
    <p:extLst>
      <p:ext uri="{BB962C8B-B14F-4D97-AF65-F5344CB8AC3E}">
        <p14:creationId xmlns:p14="http://schemas.microsoft.com/office/powerpoint/2010/main" val="182028015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pPr>
                <a:defRPr/>
              </a:pPr>
              <a:t>‹#›</a:t>
            </a:fld>
            <a:endParaRPr lang="en-US"/>
          </a:p>
        </p:txBody>
      </p:sp>
    </p:spTree>
    <p:extLst>
      <p:ext uri="{BB962C8B-B14F-4D97-AF65-F5344CB8AC3E}">
        <p14:creationId xmlns:p14="http://schemas.microsoft.com/office/powerpoint/2010/main" val="34665456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pPr>
                <a:defRPr/>
              </a:pPr>
              <a:t>‹#›</a:t>
            </a:fld>
            <a:endParaRPr lang="en-US"/>
          </a:p>
        </p:txBody>
      </p:sp>
    </p:spTree>
    <p:extLst>
      <p:ext uri="{BB962C8B-B14F-4D97-AF65-F5344CB8AC3E}">
        <p14:creationId xmlns:p14="http://schemas.microsoft.com/office/powerpoint/2010/main" val="37670125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pPr>
                <a:defRPr/>
              </a:pPr>
              <a:t>‹#›</a:t>
            </a:fld>
            <a:endParaRPr lang="en-US"/>
          </a:p>
        </p:txBody>
      </p:sp>
    </p:spTree>
    <p:extLst>
      <p:ext uri="{BB962C8B-B14F-4D97-AF65-F5344CB8AC3E}">
        <p14:creationId xmlns:p14="http://schemas.microsoft.com/office/powerpoint/2010/main" val="24765118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pPr>
                <a:defRPr/>
              </a:pPr>
              <a:t>‹#›</a:t>
            </a:fld>
            <a:endParaRPr lang="en-US"/>
          </a:p>
        </p:txBody>
      </p:sp>
    </p:spTree>
    <p:extLst>
      <p:ext uri="{BB962C8B-B14F-4D97-AF65-F5344CB8AC3E}">
        <p14:creationId xmlns:p14="http://schemas.microsoft.com/office/powerpoint/2010/main" val="30536101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pPr>
                <a:defRPr/>
              </a:pPr>
              <a:t>‹#›</a:t>
            </a:fld>
            <a:endParaRPr lang="en-US"/>
          </a:p>
        </p:txBody>
      </p:sp>
    </p:spTree>
    <p:extLst>
      <p:ext uri="{BB962C8B-B14F-4D97-AF65-F5344CB8AC3E}">
        <p14:creationId xmlns:p14="http://schemas.microsoft.com/office/powerpoint/2010/main" val="398309991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pPr>
                <a:defRPr/>
              </a:pPr>
              <a:t>‹#›</a:t>
            </a:fld>
            <a:endParaRPr lang="en-US"/>
          </a:p>
        </p:txBody>
      </p:sp>
    </p:spTree>
    <p:extLst>
      <p:ext uri="{BB962C8B-B14F-4D97-AF65-F5344CB8AC3E}">
        <p14:creationId xmlns:p14="http://schemas.microsoft.com/office/powerpoint/2010/main" val="1382662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21766854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pPr>
                <a:defRPr/>
              </a:pPr>
              <a:t>‹#›</a:t>
            </a:fld>
            <a:endParaRPr lang="en-US"/>
          </a:p>
        </p:txBody>
      </p:sp>
    </p:spTree>
    <p:extLst>
      <p:ext uri="{BB962C8B-B14F-4D97-AF65-F5344CB8AC3E}">
        <p14:creationId xmlns:p14="http://schemas.microsoft.com/office/powerpoint/2010/main" val="276337539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640116"/>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530443"/>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2959165"/>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8978926"/>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6923535"/>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3706541"/>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52960"/>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630272"/>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8833958"/>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68368747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9841242"/>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971745"/>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3441181"/>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29720246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547825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7221727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585321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0397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3041310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72067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902515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9518213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6035469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18488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06232382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786209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299906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3423423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10/31/22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1315716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10/31/22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6464229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10/31/22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9228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385278086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10/31/22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419080183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10/31/22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28607922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10/31/22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48556533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10/31/22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8531909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10/31/22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5663765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10/31/22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7981892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10/31/22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1973123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10/31/22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76996482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807207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95865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913990"/>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41439401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9888141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8559968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9338207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87440305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40714213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71967873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39362292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63167261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54021942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2963897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8222020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044BE9EC-5C30-774F-B790-F33B926F5514}" type="slidenum">
              <a:rPr lang="en-US"/>
              <a:pPr>
                <a:defRPr/>
              </a:pPr>
              <a:t>‹#›</a:t>
            </a:fld>
            <a:endParaRPr lang="en-US"/>
          </a:p>
        </p:txBody>
      </p:sp>
    </p:spTree>
    <p:extLst>
      <p:ext uri="{BB962C8B-B14F-4D97-AF65-F5344CB8AC3E}">
        <p14:creationId xmlns:p14="http://schemas.microsoft.com/office/powerpoint/2010/main" val="21157769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D66B958-6450-B84E-A588-42F6259244D9}" type="slidenum">
              <a:rPr lang="en-US"/>
              <a:pPr>
                <a:defRPr/>
              </a:pPr>
              <a:t>‹#›</a:t>
            </a:fld>
            <a:endParaRPr lang="en-US"/>
          </a:p>
        </p:txBody>
      </p:sp>
    </p:spTree>
    <p:extLst>
      <p:ext uri="{BB962C8B-B14F-4D97-AF65-F5344CB8AC3E}">
        <p14:creationId xmlns:p14="http://schemas.microsoft.com/office/powerpoint/2010/main" val="10813727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E31C21F-A67B-E243-B0F7-B3D3E6443ECA}" type="slidenum">
              <a:rPr lang="en-US"/>
              <a:pPr>
                <a:defRPr/>
              </a:pPr>
              <a:t>‹#›</a:t>
            </a:fld>
            <a:endParaRPr lang="en-US"/>
          </a:p>
        </p:txBody>
      </p:sp>
    </p:spTree>
    <p:extLst>
      <p:ext uri="{BB962C8B-B14F-4D97-AF65-F5344CB8AC3E}">
        <p14:creationId xmlns:p14="http://schemas.microsoft.com/office/powerpoint/2010/main" val="40620917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0B6CCBC-F724-B441-A4C3-165EFD0ED9C5}" type="slidenum">
              <a:rPr lang="en-US"/>
              <a:pPr>
                <a:defRPr/>
              </a:pPr>
              <a:t>‹#›</a:t>
            </a:fld>
            <a:endParaRPr lang="en-US"/>
          </a:p>
        </p:txBody>
      </p:sp>
    </p:spTree>
    <p:extLst>
      <p:ext uri="{BB962C8B-B14F-4D97-AF65-F5344CB8AC3E}">
        <p14:creationId xmlns:p14="http://schemas.microsoft.com/office/powerpoint/2010/main" val="21252370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4CAF68A-2B4B-724C-BCF7-416A9778BE7F}" type="slidenum">
              <a:rPr lang="en-US"/>
              <a:pPr>
                <a:defRPr/>
              </a:pPr>
              <a:t>‹#›</a:t>
            </a:fld>
            <a:endParaRPr lang="en-US"/>
          </a:p>
        </p:txBody>
      </p:sp>
    </p:spTree>
    <p:extLst>
      <p:ext uri="{BB962C8B-B14F-4D97-AF65-F5344CB8AC3E}">
        <p14:creationId xmlns:p14="http://schemas.microsoft.com/office/powerpoint/2010/main" val="421641241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E5B695D7-D8B0-5845-8622-EBC2CD6AA4E7}" type="slidenum">
              <a:rPr lang="en-US"/>
              <a:pPr>
                <a:defRPr/>
              </a:pPr>
              <a:t>‹#›</a:t>
            </a:fld>
            <a:endParaRPr lang="en-US"/>
          </a:p>
        </p:txBody>
      </p:sp>
    </p:spTree>
    <p:extLst>
      <p:ext uri="{BB962C8B-B14F-4D97-AF65-F5344CB8AC3E}">
        <p14:creationId xmlns:p14="http://schemas.microsoft.com/office/powerpoint/2010/main" val="333649030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BA4CCC26-0EA2-AD49-A64B-8AD5827ACB18}" type="slidenum">
              <a:rPr lang="en-US"/>
              <a:pPr>
                <a:defRPr/>
              </a:pPr>
              <a:t>‹#›</a:t>
            </a:fld>
            <a:endParaRPr lang="en-US"/>
          </a:p>
        </p:txBody>
      </p:sp>
    </p:spTree>
    <p:extLst>
      <p:ext uri="{BB962C8B-B14F-4D97-AF65-F5344CB8AC3E}">
        <p14:creationId xmlns:p14="http://schemas.microsoft.com/office/powerpoint/2010/main" val="426680951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92708E23-B935-FD4C-AD60-349E792BDDAC}" type="slidenum">
              <a:rPr lang="en-US"/>
              <a:pPr>
                <a:defRPr/>
              </a:pPr>
              <a:t>‹#›</a:t>
            </a:fld>
            <a:endParaRPr lang="en-US"/>
          </a:p>
        </p:txBody>
      </p:sp>
    </p:spTree>
    <p:extLst>
      <p:ext uri="{BB962C8B-B14F-4D97-AF65-F5344CB8AC3E}">
        <p14:creationId xmlns:p14="http://schemas.microsoft.com/office/powerpoint/2010/main" val="3344372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D3194626-85B7-8544-BD93-F11852B2C046}" type="slidenum">
              <a:rPr lang="en-US"/>
              <a:pPr>
                <a:defRPr/>
              </a:pPr>
              <a:t>‹#›</a:t>
            </a:fld>
            <a:endParaRPr lang="en-US"/>
          </a:p>
        </p:txBody>
      </p:sp>
    </p:spTree>
    <p:extLst>
      <p:ext uri="{BB962C8B-B14F-4D97-AF65-F5344CB8AC3E}">
        <p14:creationId xmlns:p14="http://schemas.microsoft.com/office/powerpoint/2010/main" val="178621235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68B1A65-0F98-094D-A451-24B54394D856}" type="slidenum">
              <a:rPr lang="en-US"/>
              <a:pPr>
                <a:defRPr/>
              </a:pPr>
              <a:t>‹#›</a:t>
            </a:fld>
            <a:endParaRPr lang="en-US"/>
          </a:p>
        </p:txBody>
      </p:sp>
    </p:spTree>
    <p:extLst>
      <p:ext uri="{BB962C8B-B14F-4D97-AF65-F5344CB8AC3E}">
        <p14:creationId xmlns:p14="http://schemas.microsoft.com/office/powerpoint/2010/main" val="42263860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1909547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DAB3D32-B365-684B-856E-1EB36F8E9431}" type="slidenum">
              <a:rPr lang="en-US"/>
              <a:pPr>
                <a:defRPr/>
              </a:pPr>
              <a:t>‹#›</a:t>
            </a:fld>
            <a:endParaRPr lang="en-US"/>
          </a:p>
        </p:txBody>
      </p:sp>
    </p:spTree>
    <p:extLst>
      <p:ext uri="{BB962C8B-B14F-4D97-AF65-F5344CB8AC3E}">
        <p14:creationId xmlns:p14="http://schemas.microsoft.com/office/powerpoint/2010/main" val="355793780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6338DD89-FBA7-0447-9410-3DC80D206635}" type="slidenum">
              <a:rPr lang="en-US"/>
              <a:pPr>
                <a:defRPr/>
              </a:pPr>
              <a:t>‹#›</a:t>
            </a:fld>
            <a:endParaRPr lang="en-US"/>
          </a:p>
        </p:txBody>
      </p:sp>
    </p:spTree>
    <p:extLst>
      <p:ext uri="{BB962C8B-B14F-4D97-AF65-F5344CB8AC3E}">
        <p14:creationId xmlns:p14="http://schemas.microsoft.com/office/powerpoint/2010/main" val="271311360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10/31/22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457317905"/>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10/31/22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3335050312"/>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10/31/22</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4137901325"/>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3617633"/>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32699530"/>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3751972"/>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52204977"/>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2807652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r>
              <a:rPr lang="en-US"/>
              <a:t>Words &amp; Music: Marc Byrd,</a:t>
            </a:r>
          </a:p>
          <a:p>
            <a:pPr>
              <a:defRPr/>
            </a:pPr>
            <a:r>
              <a:rPr lang="en-US"/>
              <a:t>Steve Hindalong</a:t>
            </a:r>
          </a:p>
        </p:txBody>
      </p:sp>
    </p:spTree>
    <p:extLst>
      <p:ext uri="{BB962C8B-B14F-4D97-AF65-F5344CB8AC3E}">
        <p14:creationId xmlns:p14="http://schemas.microsoft.com/office/powerpoint/2010/main" val="79224474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5771465"/>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58131606"/>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944576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21510563"/>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8799249"/>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976139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984138846"/>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46802780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10/31/22</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84440128"/>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146873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7526651"/>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0871431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9488628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273111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92717532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84133423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14636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8550957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9070654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64391009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t>10/31/22</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473952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8322210"/>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828288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94775"/>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69133082"/>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489768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821481"/>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464752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40024"/>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61421"/>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55340614"/>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212883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02606980"/>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062501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553647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472948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5112369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6700218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9222548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3123822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3490654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87531277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887443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1502600"/>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5379810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234042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620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3620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90351B85-B144-D74F-AA0D-E488CA6AB1D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2814922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9C4EFF2B-3F9B-984B-BB3D-FBD3FE6D1C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1985310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8197974-552E-584C-B1BB-5C26844520F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8557338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F5C1993-0DA0-D449-A00E-A7FD6405C80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69930250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D2AD37C9-DD5C-8543-9520-09B000FFADB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444611672"/>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BD09E9F8-769B-5D4F-BCF6-8E9A8187666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53495292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687C021D-392A-3D41-B351-83EAF78AAE5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08602084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25CB70-D607-804F-ABC4-82D21C56492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22409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8424"/>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CD45D96-0F0C-FC48-A8C9-F8AF7C23D82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0870501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8F65446-40C5-0148-8C85-FD5E6312637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1785918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EF40972-800B-4E4A-B0B0-2A9F2B956E4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8949585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E46105-1D0A-5D44-A030-DD3266268E62}"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20489672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0597-4049-5B45-AAA4-5251BC298F0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9370436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7DB846-2403-2640-A186-62F3187CD250}"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9715255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8DEB7-0C19-0A42-85A4-449A48135208}"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03633346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BF3F3A-332D-2549-AEF3-BD7AC86D2897}"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84260856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89F0F2-40D1-8647-BB7C-C16694297746}"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47706434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D19466B-E9B9-3D46-85AF-F0B1A68B05FA}"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819115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7055858"/>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8519A1-CB73-6144-BCA9-FFCE34F3EE7C}"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1778896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5A751E-A34D-7C46-B277-DCAE71A3C25E}"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1768313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7417E2-12AE-7644-B3AE-42708AAC9B5B}"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44038076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6D1D2F-52C7-3544-B5E5-226CFDA20AC3}"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389753927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D7EACE-A862-B643-AF97-305065CCEBA4}" type="slidenum">
              <a:rPr lang="en-US">
                <a:solidFill>
                  <a:srgbClr val="000000"/>
                </a:solidFill>
                <a:latin typeface="Arial"/>
                <a:ea typeface="ＭＳ Ｐゴシック"/>
                <a:cs typeface="Arial"/>
              </a:rPr>
              <a:pPr>
                <a:defRPr/>
              </a:pPr>
              <a:t>‹#›</a:t>
            </a:fld>
            <a:endParaRPr lang="en-US">
              <a:solidFill>
                <a:srgbClr val="000000"/>
              </a:solidFill>
              <a:latin typeface="Arial"/>
              <a:ea typeface="ＭＳ Ｐゴシック"/>
              <a:cs typeface="Arial"/>
            </a:endParaRPr>
          </a:p>
        </p:txBody>
      </p:sp>
    </p:spTree>
    <p:extLst>
      <p:ext uri="{BB962C8B-B14F-4D97-AF65-F5344CB8AC3E}">
        <p14:creationId xmlns:p14="http://schemas.microsoft.com/office/powerpoint/2010/main" val="227566373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12881927"/>
      </p:ext>
    </p:extLst>
  </p:cSld>
  <p:clrMapOvr>
    <a:masterClrMapping/>
  </p:clrMapOvr>
  <p:transition spd="med">
    <p:cut/>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115956"/>
      </p:ext>
    </p:extLst>
  </p:cSld>
  <p:clrMapOvr>
    <a:masterClrMapping/>
  </p:clrMapOvr>
  <p:transition spd="med">
    <p:cut/>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161614"/>
      </p:ext>
    </p:extLst>
  </p:cSld>
  <p:clrMapOvr>
    <a:masterClrMapping/>
  </p:clrMapOvr>
  <p:transition spd="med">
    <p:cut/>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972429"/>
      </p:ext>
    </p:extLst>
  </p:cSld>
  <p:clrMapOvr>
    <a:masterClrMapping/>
  </p:clrMapOvr>
  <p:transition spd="med">
    <p:cut/>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167645"/>
      </p:ext>
    </p:extLst>
  </p:cSld>
  <p:clrMapOvr>
    <a:masterClrMapping/>
  </p:clrMapOvr>
  <p:transition spd="med">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889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911075"/>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atin typeface="Arial"/>
                <a:cs typeface="Arial"/>
              </a:defRPr>
            </a:lvl1pPr>
          </a:lstStyle>
          <a:p>
            <a:r>
              <a:rPr lang="en-US"/>
              <a:t>Click to edit Master title style</a:t>
            </a:r>
          </a:p>
        </p:txBody>
      </p:sp>
    </p:spTree>
    <p:extLst>
      <p:ext uri="{BB962C8B-B14F-4D97-AF65-F5344CB8AC3E}">
        <p14:creationId xmlns:p14="http://schemas.microsoft.com/office/powerpoint/2010/main" val="1486518474"/>
      </p:ext>
    </p:extLst>
  </p:cSld>
  <p:clrMapOvr>
    <a:masterClrMapping/>
  </p:clrMapOvr>
  <p:transition spd="med">
    <p:cut/>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704705"/>
      </p:ext>
    </p:extLst>
  </p:cSld>
  <p:clrMapOvr>
    <a:masterClrMapping/>
  </p:clrMapOvr>
  <p:transition spd="med">
    <p:cut/>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722921"/>
      </p:ext>
    </p:extLst>
  </p:cSld>
  <p:clrMapOvr>
    <a:masterClrMapping/>
  </p:clrMapOvr>
  <p:transition spd="med">
    <p:cut/>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4578443"/>
      </p:ext>
    </p:extLst>
  </p:cSld>
  <p:clrMapOvr>
    <a:masterClrMapping/>
  </p:clrMapOvr>
  <p:transition spd="med">
    <p:cut/>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1282449"/>
      </p:ext>
    </p:extLst>
  </p:cSld>
  <p:clrMapOvr>
    <a:masterClrMapping/>
  </p:clrMapOvr>
  <p:transition spd="med">
    <p:cut/>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0401753"/>
      </p:ext>
    </p:extLst>
  </p:cSld>
  <p:clrMapOvr>
    <a:masterClrMapping/>
  </p:clrMapOvr>
  <p:transition spd="med">
    <p:cut/>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355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2355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2"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endParaRPr>
          </a:p>
        </p:txBody>
      </p:sp>
      <p:sp>
        <p:nvSpPr>
          <p:cNvPr id="10" name="Rectangle 10"/>
          <p:cNvSpPr>
            <a:spLocks noGrp="1" noChangeArrowheads="1"/>
          </p:cNvSpPr>
          <p:nvPr>
            <p:ph type="sldNum" sz="quarter" idx="12"/>
          </p:nvPr>
        </p:nvSpPr>
        <p:spPr/>
        <p:txBody>
          <a:bodyPr/>
          <a:lstStyle>
            <a:lvl1pPr>
              <a:defRPr/>
            </a:lvl1pPr>
          </a:lstStyle>
          <a:p>
            <a:pPr>
              <a:defRPr/>
            </a:pPr>
            <a:fld id="{57337555-A4AD-7A43-9E37-5381FAB744A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7655884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A9BF545-D6A4-7A44-B426-AE5C4AA97C0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5743958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7564D3B-159B-DB43-9B80-70051335C7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3665835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B99D677-C59E-7145-8644-FF4135DE889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816129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1119062"/>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46BDCFC6-C74F-A844-819F-344BFB73F26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2923170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B0DCB45-B9E8-9E4D-A78F-D5C76AEAB14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7859494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FA211D9-24BF-C641-BE22-6A8CEED1B5D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447966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C59C646-5328-3641-84C9-D799302FE2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5886418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74857A0-965D-464C-B9CB-50AA0AD1361B}"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4023033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AF79C75-8770-094F-B82A-E110BC6225F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284372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6A178F9-8E29-9D43-B338-D1AA80487E1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613338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3E59D6-5BFD-4F4A-A921-645CA2BAF0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7398345"/>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2FCD73-99D6-4046-BCD2-DFBD00328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1433930"/>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C3E141-6341-224C-B7E0-488FDE1AE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8172206"/>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4694169"/>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E3D2CB-8CC4-484D-9CD2-D93D261C90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857229"/>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58F6FD-582E-D34A-9183-4143955BE4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933846"/>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E529D385-DFC5-C848-AE56-0FD165B057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0595519"/>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193B08-D205-C24D-BE45-3EE9576803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8501090"/>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F681706C-7713-5B40-9593-E19F3CA7A7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07673"/>
      </p:ext>
    </p:extLst>
  </p:cSld>
  <p:clrMapOvr>
    <a:masterClrMapping/>
  </p:clrMapOvr>
  <p:transition spd="med">
    <p:randomBar dir="vert"/>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65FEA1-6353-814B-8174-51D40A311D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6814870"/>
      </p:ext>
    </p:extLst>
  </p:cSld>
  <p:clrMapOvr>
    <a:masterClrMapping/>
  </p:clrMapOvr>
  <p:transition spd="med">
    <p:randomBar dir="vert"/>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3489D-E3DD-FD4A-B9A0-930959BC98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166080"/>
      </p:ext>
    </p:extLst>
  </p:cSld>
  <p:clrMapOvr>
    <a:masterClrMapping/>
  </p:clrMapOvr>
  <p:transition spd="med">
    <p:randomBar dir="vert"/>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6B077F-FC12-B74B-861C-F09124895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8313833"/>
      </p:ext>
    </p:extLst>
  </p:cSld>
  <p:clrMapOvr>
    <a:masterClrMapping/>
  </p:clrMapOvr>
  <p:transition spd="med">
    <p:randomBar dir="vert"/>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6922487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8018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33481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155689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14673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546129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172582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2009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62183392"/>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460549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9015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92367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1947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542715"/>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975070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50050034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55622670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15217342"/>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4696452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734914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4319316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359755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922980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smtClean="0">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34161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AE020C9-D78A-7C4B-BBAE-2D4D453EDCA7}" type="slidenum">
              <a:rPr lang="en-US"/>
              <a:pPr>
                <a:defRPr/>
              </a:pPr>
              <a:t>‹#›</a:t>
            </a:fld>
            <a:endParaRPr lang="en-US"/>
          </a:p>
        </p:txBody>
      </p:sp>
    </p:spTree>
    <p:extLst>
      <p:ext uri="{BB962C8B-B14F-4D97-AF65-F5344CB8AC3E}">
        <p14:creationId xmlns:p14="http://schemas.microsoft.com/office/powerpoint/2010/main" val="26855311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2ACD09A-7149-FA43-B180-42C82291E47B}" type="slidenum">
              <a:rPr lang="en-US"/>
              <a:pPr>
                <a:defRPr/>
              </a:pPr>
              <a:t>‹#›</a:t>
            </a:fld>
            <a:endParaRPr lang="en-US"/>
          </a:p>
        </p:txBody>
      </p:sp>
    </p:spTree>
    <p:extLst>
      <p:ext uri="{BB962C8B-B14F-4D97-AF65-F5344CB8AC3E}">
        <p14:creationId xmlns:p14="http://schemas.microsoft.com/office/powerpoint/2010/main" val="1037554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53B5ED8C-BBD6-3241-B799-EBC9E840098C}" type="slidenum">
              <a:rPr lang="en-US"/>
              <a:pPr>
                <a:defRPr/>
              </a:pPr>
              <a:t>‹#›</a:t>
            </a:fld>
            <a:endParaRPr lang="en-US"/>
          </a:p>
        </p:txBody>
      </p:sp>
    </p:spTree>
    <p:extLst>
      <p:ext uri="{BB962C8B-B14F-4D97-AF65-F5344CB8AC3E}">
        <p14:creationId xmlns:p14="http://schemas.microsoft.com/office/powerpoint/2010/main" val="1952710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36D4CD3-E993-5C46-8FA7-DD1963A5BC62}" type="slidenum">
              <a:rPr lang="en-US"/>
              <a:pPr>
                <a:defRPr/>
              </a:pPr>
              <a:t>‹#›</a:t>
            </a:fld>
            <a:endParaRPr lang="en-US"/>
          </a:p>
        </p:txBody>
      </p:sp>
    </p:spTree>
    <p:extLst>
      <p:ext uri="{BB962C8B-B14F-4D97-AF65-F5344CB8AC3E}">
        <p14:creationId xmlns:p14="http://schemas.microsoft.com/office/powerpoint/2010/main" val="27603496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8B64021D-651A-5143-BF81-75CEBF5529AD}" type="slidenum">
              <a:rPr lang="en-US"/>
              <a:pPr>
                <a:defRPr/>
              </a:pPr>
              <a:t>‹#›</a:t>
            </a:fld>
            <a:endParaRPr lang="en-US"/>
          </a:p>
        </p:txBody>
      </p:sp>
    </p:spTree>
    <p:extLst>
      <p:ext uri="{BB962C8B-B14F-4D97-AF65-F5344CB8AC3E}">
        <p14:creationId xmlns:p14="http://schemas.microsoft.com/office/powerpoint/2010/main" val="1844044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409186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3FBEAEC7-4A21-C948-9667-56EC62B13BD3}" type="slidenum">
              <a:rPr lang="en-US"/>
              <a:pPr>
                <a:defRPr/>
              </a:pPr>
              <a:t>‹#›</a:t>
            </a:fld>
            <a:endParaRPr lang="en-US"/>
          </a:p>
        </p:txBody>
      </p:sp>
    </p:spTree>
    <p:extLst>
      <p:ext uri="{BB962C8B-B14F-4D97-AF65-F5344CB8AC3E}">
        <p14:creationId xmlns:p14="http://schemas.microsoft.com/office/powerpoint/2010/main" val="11233764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893FE5F-1AF6-764F-9A96-FC48E7E8A1B1}" type="slidenum">
              <a:rPr lang="en-US"/>
              <a:pPr>
                <a:defRPr/>
              </a:pPr>
              <a:t>‹#›</a:t>
            </a:fld>
            <a:endParaRPr lang="en-US"/>
          </a:p>
        </p:txBody>
      </p:sp>
    </p:spTree>
    <p:extLst>
      <p:ext uri="{BB962C8B-B14F-4D97-AF65-F5344CB8AC3E}">
        <p14:creationId xmlns:p14="http://schemas.microsoft.com/office/powerpoint/2010/main" val="8557442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9E7D3D-2EFD-8F45-B240-DB02584B04A2}" type="slidenum">
              <a:rPr lang="en-US"/>
              <a:pPr>
                <a:defRPr/>
              </a:pPr>
              <a:t>‹#›</a:t>
            </a:fld>
            <a:endParaRPr lang="en-US"/>
          </a:p>
        </p:txBody>
      </p:sp>
    </p:spTree>
    <p:extLst>
      <p:ext uri="{BB962C8B-B14F-4D97-AF65-F5344CB8AC3E}">
        <p14:creationId xmlns:p14="http://schemas.microsoft.com/office/powerpoint/2010/main" val="3255026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917B1F8-AEE9-614C-88DF-5938452DA6F1}" type="slidenum">
              <a:rPr lang="en-US"/>
              <a:pPr>
                <a:defRPr/>
              </a:pPr>
              <a:t>‹#›</a:t>
            </a:fld>
            <a:endParaRPr lang="en-US"/>
          </a:p>
        </p:txBody>
      </p:sp>
    </p:spTree>
    <p:extLst>
      <p:ext uri="{BB962C8B-B14F-4D97-AF65-F5344CB8AC3E}">
        <p14:creationId xmlns:p14="http://schemas.microsoft.com/office/powerpoint/2010/main" val="562333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3A28E2BE-ECE1-1C4A-92D6-87278B5D55B4}" type="slidenum">
              <a:rPr lang="en-US"/>
              <a:pPr>
                <a:defRPr/>
              </a:pPr>
              <a:t>‹#›</a:t>
            </a:fld>
            <a:endParaRPr lang="en-US"/>
          </a:p>
        </p:txBody>
      </p:sp>
    </p:spTree>
    <p:extLst>
      <p:ext uri="{BB962C8B-B14F-4D97-AF65-F5344CB8AC3E}">
        <p14:creationId xmlns:p14="http://schemas.microsoft.com/office/powerpoint/2010/main" val="241585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1CF9D40-4E05-244E-AB1D-2689D448C5D5}" type="slidenum">
              <a:rPr lang="en-US"/>
              <a:pPr>
                <a:defRPr/>
              </a:pPr>
              <a:t>‹#›</a:t>
            </a:fld>
            <a:endParaRPr lang="en-US"/>
          </a:p>
        </p:txBody>
      </p:sp>
    </p:spTree>
    <p:extLst>
      <p:ext uri="{BB962C8B-B14F-4D97-AF65-F5344CB8AC3E}">
        <p14:creationId xmlns:p14="http://schemas.microsoft.com/office/powerpoint/2010/main" val="21409465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24353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7103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959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453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1433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44839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46667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99349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4006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73731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825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3758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62764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13264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098352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650839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507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1919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99232"/>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85829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03565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41028362"/>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72345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73625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E30042-E1C1-9645-800A-6E112AAEDE6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27486590"/>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BD9658-904D-ED4B-9ED2-E2E99F7CC59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40649251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001576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D89A17-8E24-154F-9BA5-2C734FBE6C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85255149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877D03-953E-144E-AA2E-189DEDB3272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600854954"/>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8D37DA-5656-C648-B58B-4D1ADC9AE03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6624494"/>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BB3E9F-681E-9D46-8A57-054F86C60B8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645996"/>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C9395EA8-4ACC-2B4A-BA5F-0E1B6766583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339388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1124E0-4607-4041-B58D-FE24F2A211A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98548875"/>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E3FFEC-630F-A14E-B0B0-98DAD4345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46746925"/>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2A236B-A67D-3A41-A574-003E698AAC5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95317898"/>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F1BB8E-C50A-274E-A912-2C10B3282E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42332037"/>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5717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0164711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496256"/>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042049"/>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8399700"/>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826229"/>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2885625"/>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4433822"/>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0123742"/>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2553748"/>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014191"/>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0460399"/>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theme" Target="../theme/theme14.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7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9.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NUL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0.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1.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3.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4.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7.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5.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theme" Target="../theme/theme26.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slideLayout" Target="../slideLayouts/slideLayout272.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slideLayout" Target="../slideLayouts/slideLayout286.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theme" Target="../theme/theme29.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theme" Target="../theme/theme31.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324.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2.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theme" Target="../theme/theme33.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4.xml.rels><?xml version="1.0" encoding="UTF-8" standalone="yes"?>
<Relationships xmlns="http://schemas.openxmlformats.org/package/2006/relationships"><Relationship Id="rId3" Type="http://schemas.openxmlformats.org/officeDocument/2006/relationships/slideLayout" Target="../slideLayouts/slideLayout338.xml"/><Relationship Id="rId2" Type="http://schemas.openxmlformats.org/officeDocument/2006/relationships/slideLayout" Target="../slideLayouts/slideLayout337.xml"/><Relationship Id="rId1" Type="http://schemas.openxmlformats.org/officeDocument/2006/relationships/slideLayout" Target="../slideLayouts/slideLayout336.xml"/><Relationship Id="rId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6.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theme" Target="../theme/theme35.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7.xml"/><Relationship Id="rId3" Type="http://schemas.openxmlformats.org/officeDocument/2006/relationships/slideLayout" Target="../slideLayouts/slideLayout352.xml"/><Relationship Id="rId7" Type="http://schemas.openxmlformats.org/officeDocument/2006/relationships/slideLayout" Target="../slideLayouts/slideLayout356.xml"/><Relationship Id="rId12" Type="http://schemas.openxmlformats.org/officeDocument/2006/relationships/theme" Target="../theme/theme36.xml"/><Relationship Id="rId2" Type="http://schemas.openxmlformats.org/officeDocument/2006/relationships/slideLayout" Target="../slideLayouts/slideLayout351.xml"/><Relationship Id="rId1" Type="http://schemas.openxmlformats.org/officeDocument/2006/relationships/slideLayout" Target="../slideLayouts/slideLayout350.xml"/><Relationship Id="rId6" Type="http://schemas.openxmlformats.org/officeDocument/2006/relationships/slideLayout" Target="../slideLayouts/slideLayout355.xml"/><Relationship Id="rId11" Type="http://schemas.openxmlformats.org/officeDocument/2006/relationships/slideLayout" Target="../slideLayouts/slideLayout360.xml"/><Relationship Id="rId5" Type="http://schemas.openxmlformats.org/officeDocument/2006/relationships/slideLayout" Target="../slideLayouts/slideLayout354.xml"/><Relationship Id="rId10" Type="http://schemas.openxmlformats.org/officeDocument/2006/relationships/slideLayout" Target="../slideLayouts/slideLayout359.xml"/><Relationship Id="rId4" Type="http://schemas.openxmlformats.org/officeDocument/2006/relationships/slideLayout" Target="../slideLayouts/slideLayout353.xml"/><Relationship Id="rId9" Type="http://schemas.openxmlformats.org/officeDocument/2006/relationships/slideLayout" Target="../slideLayouts/slideLayout35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image" Target="../media/image1.png"/><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2" Type="http://schemas.openxmlformats.org/officeDocument/2006/relationships/slideLayout" Target="../slideLayouts/slideLayout362.xml"/><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theme" Target="../theme/theme39.xml"/><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slideLayout" Target="../slideLayouts/slideLayout394.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0.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image" Target="../media/image1.png"/><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image" Target="../media/image3.jpeg"/><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theme" Target="../theme/theme43.xml"/><Relationship Id="rId2" Type="http://schemas.openxmlformats.org/officeDocument/2006/relationships/slideLayout" Target="../slideLayouts/slideLayout429.xml"/><Relationship Id="rId16" Type="http://schemas.openxmlformats.org/officeDocument/2006/relationships/image" Target="../media/image6.png"/><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5" Type="http://schemas.openxmlformats.org/officeDocument/2006/relationships/image" Target="../media/image5.png"/><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image" Target="../media/image4.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1.pn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4.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cSld>
  <p:clrMap bg1="lt1" tx1="dk1" bg2="lt2" tx2="dk2" accent1="accent1" accent2="accent2" accent3="accent3" accent4="accent4" accent5="accent5" accent6="accent6" hlink="hlink" folHlink="folHlink"/>
  <p:sldLayoutIdLst>
    <p:sldLayoutId id="2147487885" r:id="rId1"/>
    <p:sldLayoutId id="2147487886" r:id="rId2"/>
    <p:sldLayoutId id="2147487887" r:id="rId3"/>
    <p:sldLayoutId id="2147487888" r:id="rId4"/>
    <p:sldLayoutId id="2147487889" r:id="rId5"/>
    <p:sldLayoutId id="2147487890" r:id="rId6"/>
    <p:sldLayoutId id="2147487891" r:id="rId7"/>
    <p:sldLayoutId id="2147487892" r:id="rId8"/>
    <p:sldLayoutId id="2147487893" r:id="rId9"/>
    <p:sldLayoutId id="2147487894" r:id="rId10"/>
    <p:sldLayoutId id="2147487895"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pPr defTabSz="457200" eaLnBrk="1" fontAlgn="auto" hangingPunct="1">
                <a:spcBef>
                  <a:spcPts val="0"/>
                </a:spcBef>
                <a:spcAft>
                  <a:spcPts val="0"/>
                </a:spcAft>
              </a:pPr>
              <a:t>‹#›</a:t>
            </a:fld>
            <a:endParaRPr lang="en-US"/>
          </a:p>
        </p:txBody>
      </p:sp>
    </p:spTree>
    <p:extLst>
      <p:ext uri="{BB962C8B-B14F-4D97-AF65-F5344CB8AC3E}">
        <p14:creationId xmlns:p14="http://schemas.microsoft.com/office/powerpoint/2010/main" val="2371251217"/>
      </p:ext>
    </p:extLst>
  </p:cSld>
  <p:clrMap bg1="lt1" tx1="dk1" bg2="lt2" tx2="dk2" accent1="accent1" accent2="accent2" accent3="accent3" accent4="accent4" accent5="accent5" accent6="accent6" hlink="hlink" folHlink="folHlink"/>
  <p:sldLayoutIdLst>
    <p:sldLayoutId id="2147488145" r:id="rId1"/>
    <p:sldLayoutId id="2147488146" r:id="rId2"/>
    <p:sldLayoutId id="2147488147" r:id="rId3"/>
    <p:sldLayoutId id="2147488148" r:id="rId4"/>
    <p:sldLayoutId id="2147488149" r:id="rId5"/>
    <p:sldLayoutId id="2147488150" r:id="rId6"/>
    <p:sldLayoutId id="2147488151" r:id="rId7"/>
    <p:sldLayoutId id="2147488152" r:id="rId8"/>
    <p:sldLayoutId id="2147488153" r:id="rId9"/>
    <p:sldLayoutId id="2147488154" r:id="rId10"/>
    <p:sldLayoutId id="2147488155" r:id="rId11"/>
    <p:sldLayoutId id="21474881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0"/>
            <a:ext cx="9145588" cy="6845300"/>
            <a:chOff x="0" y="0"/>
            <a:chExt cx="5761" cy="4312"/>
          </a:xfrm>
        </p:grpSpPr>
        <p:sp>
          <p:nvSpPr>
            <p:cNvPr id="2362371" name="Rectangle 3"/>
            <p:cNvSpPr>
              <a:spLocks noChangeArrowheads="1"/>
            </p:cNvSpPr>
            <p:nvPr/>
          </p:nvSpPr>
          <p:spPr bwMode="auto">
            <a:xfrm>
              <a:off x="0" y="0"/>
              <a:ext cx="5753" cy="4312"/>
            </a:xfrm>
            <a:prstGeom prst="rect">
              <a:avLst/>
            </a:prstGeom>
            <a:gradFill rotWithShape="0">
              <a:gsLst>
                <a:gs pos="0">
                  <a:srgbClr val="000080"/>
                </a:gs>
                <a:gs pos="100000">
                  <a:srgbClr val="000080">
                    <a:gamma/>
                    <a:shade val="29804"/>
                    <a:invGamma/>
                  </a:srgbClr>
                </a:gs>
              </a:gsLst>
              <a:lin ang="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spcBef>
                  <a:spcPct val="50000"/>
                </a:spcBef>
                <a:defRPr/>
              </a:pPr>
              <a:endParaRPr lang="en-US" sz="2800" b="1">
                <a:solidFill>
                  <a:srgbClr val="000080"/>
                </a:solidFill>
              </a:endParaRPr>
            </a:p>
          </p:txBody>
        </p:sp>
        <p:sp useBgFill="1">
          <p:nvSpPr>
            <p:cNvPr id="236237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spcBef>
                  <a:spcPct val="50000"/>
                </a:spcBef>
                <a:defRPr/>
              </a:pPr>
              <a:endParaRPr lang="en-US" sz="2800" b="1">
                <a:solidFill>
                  <a:srgbClr val="000080"/>
                </a:solidFill>
              </a:endParaRPr>
            </a:p>
          </p:txBody>
        </p:sp>
      </p:grpSp>
      <p:sp>
        <p:nvSpPr>
          <p:cNvPr id="2362373" name="Rectangle 5"/>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362374" name="Rectangle 6"/>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03224"/>
      </p:ext>
    </p:extLst>
  </p:cSld>
  <p:clrMap bg1="dk2" tx1="lt1" bg2="dk1" tx2="lt2" accent1="accent1" accent2="accent2" accent3="accent3" accent4="accent4" accent5="accent5" accent6="accent6" hlink="hlink" folHlink="folHlink"/>
  <p:sldLayoutIdLst>
    <p:sldLayoutId id="2147488158" r:id="rId1"/>
    <p:sldLayoutId id="2147488159" r:id="rId2"/>
    <p:sldLayoutId id="2147488160" r:id="rId3"/>
    <p:sldLayoutId id="2147488161" r:id="rId4"/>
    <p:sldLayoutId id="2147488162" r:id="rId5"/>
    <p:sldLayoutId id="2147488163" r:id="rId6"/>
    <p:sldLayoutId id="2147488164" r:id="rId7"/>
    <p:sldLayoutId id="2147488165" r:id="rId8"/>
    <p:sldLayoutId id="2147488166" r:id="rId9"/>
    <p:sldLayoutId id="2147488167" r:id="rId10"/>
    <p:sldLayoutId id="2147488168" r:id="rId11"/>
    <p:sldLayoutId id="214748816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807805119"/>
      </p:ext>
    </p:extLst>
  </p:cSld>
  <p:clrMap bg1="lt1" tx1="dk1" bg2="lt2" tx2="dk2" accent1="accent1" accent2="accent2" accent3="accent3" accent4="accent4" accent5="accent5" accent6="accent6" hlink="hlink" folHlink="folHlink"/>
  <p:sldLayoutIdLst>
    <p:sldLayoutId id="2147488171"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1026"/>
          <p:cNvGrpSpPr>
            <a:grpSpLocks/>
          </p:cNvGrpSpPr>
          <p:nvPr/>
        </p:nvGrpSpPr>
        <p:grpSpPr bwMode="auto">
          <a:xfrm>
            <a:off x="0" y="3902075"/>
            <a:ext cx="3400425" cy="2949575"/>
            <a:chOff x="0" y="2458"/>
            <a:chExt cx="2142" cy="1858"/>
          </a:xfrm>
        </p:grpSpPr>
        <p:sp>
          <p:nvSpPr>
            <p:cNvPr id="2267139" name="Freeform 1027"/>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0" name="Freeform 1028"/>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1" name="Freeform 1029"/>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2" name="Freeform 1030"/>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spcBef>
                  <a:spcPct val="50000"/>
                </a:spcBef>
                <a:defRPr/>
              </a:pPr>
              <a:endParaRPr lang="en-US" sz="2800" b="1">
                <a:solidFill>
                  <a:srgbClr val="000000"/>
                </a:solidFill>
              </a:endParaRPr>
            </a:p>
          </p:txBody>
        </p:sp>
        <p:sp>
          <p:nvSpPr>
            <p:cNvPr id="2267143"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4"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sp>
          <p:nvSpPr>
            <p:cNvPr id="2267145"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endParaRPr>
            </a:p>
          </p:txBody>
        </p:sp>
      </p:grpSp>
      <p:sp>
        <p:nvSpPr>
          <p:cNvPr id="2267146" name="Rectangle 103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2267147" name="Rectangle 103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67148" name="Rectangle 1036"/>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49" name="Rectangle 1037"/>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endParaRPr lang="en-US"/>
          </a:p>
        </p:txBody>
      </p:sp>
      <p:sp>
        <p:nvSpPr>
          <p:cNvPr id="2267150" name="Rectangle 1038"/>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00" b="0">
                <a:solidFill>
                  <a:srgbClr val="FFFFFF"/>
                </a:solidFill>
                <a:effectLst>
                  <a:outerShdw blurRad="38100" dist="38100" dir="2700000" algn="tl">
                    <a:srgbClr val="010199"/>
                  </a:outerShdw>
                </a:effectLst>
                <a:cs typeface="+mn-cs"/>
              </a:defRPr>
            </a:lvl1pPr>
          </a:lstStyle>
          <a:p>
            <a:pPr>
              <a:defRPr/>
            </a:pPr>
            <a:fld id="{4F72CBE0-1BF7-9544-B71C-FB2F843D988A}" type="slidenum">
              <a:rPr lang="en-US"/>
              <a:pPr>
                <a:defRPr/>
              </a:pPr>
              <a:t>‹#›</a:t>
            </a:fld>
            <a:endParaRPr lang="en-US"/>
          </a:p>
        </p:txBody>
      </p:sp>
    </p:spTree>
    <p:extLst>
      <p:ext uri="{BB962C8B-B14F-4D97-AF65-F5344CB8AC3E}">
        <p14:creationId xmlns:p14="http://schemas.microsoft.com/office/powerpoint/2010/main" val="1985170987"/>
      </p:ext>
    </p:extLst>
  </p:cSld>
  <p:clrMap bg1="dk2" tx1="lt1" bg2="dk1" tx2="lt2" accent1="accent1" accent2="accent2" accent3="accent3" accent4="accent4" accent5="accent5" accent6="accent6" hlink="hlink" folHlink="folHlink"/>
  <p:sldLayoutIdLst>
    <p:sldLayoutId id="2147488195" r:id="rId1"/>
    <p:sldLayoutId id="2147488196" r:id="rId2"/>
    <p:sldLayoutId id="2147488197" r:id="rId3"/>
    <p:sldLayoutId id="2147488198" r:id="rId4"/>
    <p:sldLayoutId id="2147488199" r:id="rId5"/>
    <p:sldLayoutId id="2147488200" r:id="rId6"/>
    <p:sldLayoutId id="2147488201" r:id="rId7"/>
    <p:sldLayoutId id="2147488202" r:id="rId8"/>
    <p:sldLayoutId id="2147488203" r:id="rId9"/>
    <p:sldLayoutId id="2147488204" r:id="rId10"/>
    <p:sldLayoutId id="214748820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mn-ea"/>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5pPr>
      <a:lvl6pPr marL="25146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6pPr>
      <a:lvl7pPr marL="29718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7pPr>
      <a:lvl8pPr marL="34290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8pPr>
      <a:lvl9pPr marL="3886200" indent="-228600" algn="l" rtl="0" fontAlgn="base">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579280597"/>
      </p:ext>
    </p:extLst>
  </p:cSld>
  <p:clrMap bg1="dk2" tx1="lt1" bg2="dk1" tx2="lt2" accent1="accent1" accent2="accent2" accent3="accent3" accent4="accent4" accent5="accent5" accent6="accent6" hlink="hlink" folHlink="folHlink"/>
  <p:sldLayoutIdLst>
    <p:sldLayoutId id="2147488224" r:id="rId1"/>
    <p:sldLayoutId id="2147488225" r:id="rId2"/>
    <p:sldLayoutId id="2147488226" r:id="rId3"/>
    <p:sldLayoutId id="2147488227" r:id="rId4"/>
    <p:sldLayoutId id="2147488228" r:id="rId5"/>
    <p:sldLayoutId id="2147488229" r:id="rId6"/>
    <p:sldLayoutId id="2147488230" r:id="rId7"/>
    <p:sldLayoutId id="2147488231" r:id="rId8"/>
    <p:sldLayoutId id="2147488232" r:id="rId9"/>
    <p:sldLayoutId id="21474882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1" hangingPunct="1">
              <a:defRPr/>
            </a:pPr>
            <a:fld id="{9516F5E5-B071-0D4F-AACA-22C65A7DC164}"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1029197407"/>
      </p:ext>
    </p:extLst>
  </p:cSld>
  <p:clrMap bg1="lt1" tx1="dk1" bg2="lt2" tx2="dk2" accent1="accent1" accent2="accent2" accent3="accent3" accent4="accent4" accent5="accent5" accent6="accent6" hlink="hlink" folHlink="folHlink"/>
  <p:sldLayoutIdLst>
    <p:sldLayoutId id="2147488248" r:id="rId1"/>
    <p:sldLayoutId id="2147488249" r:id="rId2"/>
    <p:sldLayoutId id="2147488250" r:id="rId3"/>
    <p:sldLayoutId id="2147488251" r:id="rId4"/>
    <p:sldLayoutId id="2147488252" r:id="rId5"/>
    <p:sldLayoutId id="2147488253" r:id="rId6"/>
    <p:sldLayoutId id="2147488254" r:id="rId7"/>
    <p:sldLayoutId id="2147488255" r:id="rId8"/>
    <p:sldLayoutId id="2147488256" r:id="rId9"/>
    <p:sldLayoutId id="2147488257" r:id="rId10"/>
    <p:sldLayoutId id="214748825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35591576"/>
      </p:ext>
    </p:extLst>
  </p:cSld>
  <p:clrMap bg1="lt1" tx1="dk1" bg2="lt2" tx2="dk2" accent1="accent1" accent2="accent2" accent3="accent3" accent4="accent4" accent5="accent5" accent6="accent6" hlink="hlink" folHlink="folHlink"/>
  <p:sldLayoutIdLst>
    <p:sldLayoutId id="2147488296" r:id="rId1"/>
    <p:sldLayoutId id="2147488297" r:id="rId2"/>
    <p:sldLayoutId id="2147488298" r:id="rId3"/>
    <p:sldLayoutId id="2147488299" r:id="rId4"/>
    <p:sldLayoutId id="2147488300" r:id="rId5"/>
    <p:sldLayoutId id="2147488301" r:id="rId6"/>
    <p:sldLayoutId id="2147488302" r:id="rId7"/>
    <p:sldLayoutId id="2147488303" r:id="rId8"/>
    <p:sldLayoutId id="2147488304" r:id="rId9"/>
    <p:sldLayoutId id="2147488305" r:id="rId10"/>
    <p:sldLayoutId id="21474883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839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65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fld id="{52F367E4-7E1D-FF4E-AF00-438FDA6547A0}" type="datetimeFigureOut">
              <a:rPr lang="en-US" smtClean="0"/>
              <a:pPr defTabSz="457200" fontAlgn="auto">
                <a:spcBef>
                  <a:spcPts val="0"/>
                </a:spcBef>
                <a:spcAft>
                  <a:spcPts val="0"/>
                </a:spcAft>
              </a:pPr>
              <a:t>10/31/22</a:t>
            </a:fld>
            <a:endParaRPr lang="en-US"/>
          </a:p>
        </p:txBody>
      </p:sp>
      <p:sp>
        <p:nvSpPr>
          <p:cNvPr id="465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defTabSz="457200" fontAlgn="auto">
              <a:spcBef>
                <a:spcPts val="0"/>
              </a:spcBef>
              <a:spcAft>
                <a:spcPts val="0"/>
              </a:spcAft>
            </a:pPr>
            <a:endParaRPr lang="en-US"/>
          </a:p>
        </p:txBody>
      </p:sp>
      <p:sp>
        <p:nvSpPr>
          <p:cNvPr id="465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457200" eaLnBrk="1" fontAlgn="auto" hangingPunct="1">
              <a:spcBef>
                <a:spcPts val="0"/>
              </a:spcBef>
              <a:spcAft>
                <a:spcPts val="0"/>
              </a:spcAft>
            </a:pPr>
            <a:fld id="{8C99E196-A115-2F47-A252-2B1A00B54207}" type="slidenum">
              <a:rPr lang="en-US" smtClean="0">
                <a:ea typeface="+mn-ea"/>
                <a:cs typeface="+mn-cs"/>
              </a:rPr>
              <a:pPr defTabSz="457200" eaLnBrk="1" fontAlgn="auto" hangingPunct="1">
                <a:spcBef>
                  <a:spcPts val="0"/>
                </a:spcBef>
                <a:spcAft>
                  <a:spcPts val="0"/>
                </a:spcAft>
              </a:pPr>
              <a:t>‹#›</a:t>
            </a:fld>
            <a:endParaRPr lang="en-US">
              <a:ea typeface="+mn-ea"/>
              <a:cs typeface="+mn-cs"/>
            </a:endParaRPr>
          </a:p>
        </p:txBody>
      </p:sp>
    </p:spTree>
    <p:extLst>
      <p:ext uri="{BB962C8B-B14F-4D97-AF65-F5344CB8AC3E}">
        <p14:creationId xmlns:p14="http://schemas.microsoft.com/office/powerpoint/2010/main" val="2661235220"/>
      </p:ext>
    </p:extLst>
  </p:cSld>
  <p:clrMap bg1="lt1" tx1="dk1" bg2="lt2" tx2="dk2" accent1="accent1" accent2="accent2" accent3="accent3" accent4="accent4" accent5="accent5" accent6="accent6" hlink="hlink" folHlink="folHlink"/>
  <p:sldLayoutIdLst>
    <p:sldLayoutId id="2147488308"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1936618"/>
      </p:ext>
    </p:extLst>
  </p:cSld>
  <p:clrMap bg1="lt1" tx1="dk1" bg2="lt2" tx2="dk2" accent1="accent1" accent2="accent2" accent3="accent3" accent4="accent4" accent5="accent5" accent6="accent6" hlink="hlink" folHlink="folHlink"/>
  <p:sldLayoutIdLst>
    <p:sldLayoutId id="2147488323" r:id="rId1"/>
    <p:sldLayoutId id="2147488324" r:id="rId2"/>
    <p:sldLayoutId id="2147488325" r:id="rId3"/>
    <p:sldLayoutId id="2147488326" r:id="rId4"/>
    <p:sldLayoutId id="2147488327" r:id="rId5"/>
    <p:sldLayoutId id="2147488328" r:id="rId6"/>
    <p:sldLayoutId id="2147488329" r:id="rId7"/>
    <p:sldLayoutId id="2147488330" r:id="rId8"/>
    <p:sldLayoutId id="2147488331" r:id="rId9"/>
    <p:sldLayoutId id="2147488332" r:id="rId10"/>
    <p:sldLayoutId id="2147488333" r:id="rId11"/>
    <p:sldLayoutId id="2147488334" r:id="rId12"/>
    <p:sldLayoutId id="214748833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rPr>
              <a:t>Worship in Song – Tom Anderson</a:t>
            </a:r>
          </a:p>
        </p:txBody>
      </p:sp>
    </p:spTree>
    <p:extLst>
      <p:ext uri="{BB962C8B-B14F-4D97-AF65-F5344CB8AC3E}">
        <p14:creationId xmlns:p14="http://schemas.microsoft.com/office/powerpoint/2010/main" val="2258405512"/>
      </p:ext>
    </p:extLst>
  </p:cSld>
  <p:clrMap bg1="lt1" tx1="dk1" bg2="lt2" tx2="dk2" accent1="accent1" accent2="accent2" accent3="accent3" accent4="accent4" accent5="accent5" accent6="accent6" hlink="hlink" folHlink="folHlink"/>
  <p:sldLayoutIdLst>
    <p:sldLayoutId id="2147488351" r:id="rId1"/>
    <p:sldLayoutId id="2147488352" r:id="rId2"/>
    <p:sldLayoutId id="2147488353" r:id="rId3"/>
    <p:sldLayoutId id="2147488354" r:id="rId4"/>
    <p:sldLayoutId id="2147488355" r:id="rId5"/>
    <p:sldLayoutId id="2147488356" r:id="rId6"/>
    <p:sldLayoutId id="2147488357" r:id="rId7"/>
    <p:sldLayoutId id="2147488358" r:id="rId8"/>
    <p:sldLayoutId id="2147488359" r:id="rId9"/>
    <p:sldLayoutId id="2147488360" r:id="rId10"/>
    <p:sldLayoutId id="214748836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896" r:id="rId1"/>
    <p:sldLayoutId id="2147487897" r:id="rId2"/>
    <p:sldLayoutId id="2147487898" r:id="rId3"/>
    <p:sldLayoutId id="2147487899" r:id="rId4"/>
    <p:sldLayoutId id="2147487900" r:id="rId5"/>
    <p:sldLayoutId id="2147487901" r:id="rId6"/>
    <p:sldLayoutId id="2147487902" r:id="rId7"/>
    <p:sldLayoutId id="2147487903" r:id="rId8"/>
    <p:sldLayoutId id="2147487904" r:id="rId9"/>
    <p:sldLayoutId id="2147487905" r:id="rId10"/>
    <p:sldLayoutId id="214748790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8070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6195" name="Picture 8" descr="Product-General.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6" name="Picture 9" descr="AiG 2007 URL Logo.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6197" name="Picture 9" descr="Product Scan Lines.pn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61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938566"/>
      </p:ext>
    </p:extLst>
  </p:cSld>
  <p:clrMap bg1="dk2" tx1="lt1" bg2="dk1" tx2="lt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1" hangingPunct="1">
              <a:defRPr/>
            </a:pPr>
            <a:endParaRPr lang="en-US">
              <a:solidFill>
                <a:srgbClr val="000000"/>
              </a:solidFill>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eaLnBrk="1" hangingPunct="1">
              <a:defRPr/>
            </a:pPr>
            <a:endParaRPr lang="en-US">
              <a:solidFill>
                <a:srgbClr val="000000"/>
              </a:solidFill>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1" hangingPunct="1">
              <a:defRPr/>
            </a:pPr>
            <a:fld id="{4A28C2E9-AFE2-D94F-AB05-408A9C24E297}" type="slidenum">
              <a:rPr lang="en-US">
                <a:solidFill>
                  <a:srgbClr val="000000"/>
                </a:solidFill>
                <a:cs typeface="Arial"/>
              </a:rPr>
              <a:pPr eaLnBrk="1" hangingPunct="1">
                <a:defRPr/>
              </a:pPr>
              <a:t>‹#›</a:t>
            </a:fld>
            <a:endParaRPr lang="en-US">
              <a:solidFill>
                <a:srgbClr val="000000"/>
              </a:solidFill>
              <a:cs typeface="Arial"/>
            </a:endParaRPr>
          </a:p>
        </p:txBody>
      </p:sp>
    </p:spTree>
    <p:extLst>
      <p:ext uri="{BB962C8B-B14F-4D97-AF65-F5344CB8AC3E}">
        <p14:creationId xmlns:p14="http://schemas.microsoft.com/office/powerpoint/2010/main" val="3312310063"/>
      </p:ext>
    </p:extLst>
  </p:cSld>
  <p:clrMap bg1="lt1" tx1="dk1" bg2="lt2" tx2="dk2" accent1="accent1" accent2="accent2" accent3="accent3" accent4="accent4" accent5="accent5" accent6="accent6" hlink="hlink" folHlink="folHlink"/>
  <p:sldLayoutIdLst>
    <p:sldLayoutId id="2147488391" r:id="rId1"/>
    <p:sldLayoutId id="2147488392" r:id="rId2"/>
    <p:sldLayoutId id="2147488393" r:id="rId3"/>
    <p:sldLayoutId id="2147488394" r:id="rId4"/>
    <p:sldLayoutId id="2147488395" r:id="rId5"/>
    <p:sldLayoutId id="2147488396" r:id="rId6"/>
    <p:sldLayoutId id="2147488397" r:id="rId7"/>
    <p:sldLayoutId id="2147488398" r:id="rId8"/>
    <p:sldLayoutId id="2147488399" r:id="rId9"/>
    <p:sldLayoutId id="2147488400" r:id="rId10"/>
    <p:sldLayoutId id="21474884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7FC52FC-5664-F746-BC20-47E8062EF432}" type="slidenum">
              <a:rPr lang="zh-CN" altLang="en-US"/>
              <a:pPr>
                <a:defRPr/>
              </a:pPr>
              <a:t>‹#›</a:t>
            </a:fld>
            <a:endParaRPr lang="en-US" altLang="zh-CN"/>
          </a:p>
        </p:txBody>
      </p:sp>
    </p:spTree>
    <p:extLst>
      <p:ext uri="{BB962C8B-B14F-4D97-AF65-F5344CB8AC3E}">
        <p14:creationId xmlns:p14="http://schemas.microsoft.com/office/powerpoint/2010/main" val="4075232677"/>
      </p:ext>
    </p:extLst>
  </p:cSld>
  <p:clrMap bg1="lt1" tx1="dk1" bg2="lt2" tx2="dk2" accent1="accent1" accent2="accent2" accent3="accent3" accent4="accent4" accent5="accent5" accent6="accent6" hlink="hlink" folHlink="folHlink"/>
  <p:sldLayoutIdLst>
    <p:sldLayoutId id="2147488403"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30936578-3DAC-984B-9D41-4D65A8C369EC}"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951454601"/>
      </p:ext>
    </p:extLst>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51653538"/>
      </p:ext>
    </p:extLst>
  </p:cSld>
  <p:clrMap bg1="lt1" tx1="dk1" bg2="lt2" tx2="dk2" accent1="accent1" accent2="accent2" accent3="accent3" accent4="accent4" accent5="accent5" accent6="accent6" hlink="hlink" folHlink="folHlink"/>
  <p:sldLayoutIdLst>
    <p:sldLayoutId id="2147488417" r:id="rId1"/>
    <p:sldLayoutId id="2147488418" r:id="rId2"/>
    <p:sldLayoutId id="2147488419" r:id="rId3"/>
    <p:sldLayoutId id="2147488420" r:id="rId4"/>
    <p:sldLayoutId id="2147488421" r:id="rId5"/>
    <p:sldLayoutId id="2147488422" r:id="rId6"/>
    <p:sldLayoutId id="2147488423" r:id="rId7"/>
    <p:sldLayoutId id="2147488424" r:id="rId8"/>
    <p:sldLayoutId id="2147488425" r:id="rId9"/>
    <p:sldLayoutId id="2147488426" r:id="rId10"/>
    <p:sldLayoutId id="2147488427" r:id="rId11"/>
    <p:sldLayoutId id="2147488428"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defTabSz="914400" fontAlgn="base">
              <a:spcBef>
                <a:spcPct val="0"/>
              </a:spcBef>
              <a:spcAft>
                <a:spcPct val="0"/>
              </a:spcAft>
              <a:defRPr/>
            </a:pPr>
            <a:fld id="{4653EB0D-B9C1-0C42-B6E0-0BA47D69BD63}"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271366"/>
      </p:ext>
    </p:extLst>
  </p:cSld>
  <p:clrMap bg1="dk2" tx1="lt1" bg2="dk1" tx2="lt2" accent1="accent1" accent2="accent2" accent3="accent3" accent4="accent4" accent5="accent5" accent6="accent6" hlink="hlink" folHlink="folHlink"/>
  <p:sldLayoutIdLst>
    <p:sldLayoutId id="2147488430" r:id="rId1"/>
    <p:sldLayoutId id="2147488431" r:id="rId2"/>
    <p:sldLayoutId id="2147488432" r:id="rId3"/>
    <p:sldLayoutId id="2147488433" r:id="rId4"/>
    <p:sldLayoutId id="2147488434" r:id="rId5"/>
    <p:sldLayoutId id="2147488435" r:id="rId6"/>
    <p:sldLayoutId id="2147488436" r:id="rId7"/>
    <p:sldLayoutId id="2147488437" r:id="rId8"/>
    <p:sldLayoutId id="2147488438" r:id="rId9"/>
    <p:sldLayoutId id="2147488439" r:id="rId10"/>
    <p:sldLayoutId id="21474884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856281982"/>
      </p:ext>
    </p:extLst>
  </p:cSld>
  <p:clrMap bg1="lt1" tx1="dk1" bg2="lt2" tx2="dk2" accent1="accent1" accent2="accent2" accent3="accent3" accent4="accent4" accent5="accent5" accent6="accent6" hlink="hlink" folHlink="folHlink"/>
  <p:sldLayoutIdLst>
    <p:sldLayoutId id="2147488442" r:id="rId1"/>
    <p:sldLayoutId id="2147488443" r:id="rId2"/>
    <p:sldLayoutId id="2147488444" r:id="rId3"/>
    <p:sldLayoutId id="2147488445" r:id="rId4"/>
    <p:sldLayoutId id="2147488446" r:id="rId5"/>
    <p:sldLayoutId id="2147488447" r:id="rId6"/>
    <p:sldLayoutId id="2147488448" r:id="rId7"/>
    <p:sldLayoutId id="2147488449" r:id="rId8"/>
    <p:sldLayoutId id="2147488450" r:id="rId9"/>
    <p:sldLayoutId id="2147488451" r:id="rId10"/>
    <p:sldLayoutId id="2147488452" r:id="rId11"/>
    <p:sldLayoutId id="2147488453"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102841"/>
      </p:ext>
    </p:extLst>
  </p:cSld>
  <p:clrMap bg1="dk2" tx1="lt1" bg2="dk1" tx2="lt2" accent1="accent1" accent2="accent2" accent3="accent3" accent4="accent4" accent5="accent5" accent6="accent6" hlink="hlink" folHlink="folHlink"/>
  <p:sldLayoutIdLst>
    <p:sldLayoutId id="2147488455"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5133099"/>
      </p:ext>
    </p:extLst>
  </p:cSld>
  <p:clrMap bg1="lt1" tx1="dk1" bg2="lt2" tx2="dk2" accent1="accent1" accent2="accent2" accent3="accent3" accent4="accent4" accent5="accent5" accent6="accent6" hlink="hlink" folHlink="folHlink"/>
  <p:sldLayoutIdLst>
    <p:sldLayoutId id="2147488457" r:id="rId1"/>
    <p:sldLayoutId id="2147488458" r:id="rId2"/>
    <p:sldLayoutId id="2147488459" r:id="rId3"/>
    <p:sldLayoutId id="2147488460" r:id="rId4"/>
    <p:sldLayoutId id="2147488461" r:id="rId5"/>
    <p:sldLayoutId id="2147488462" r:id="rId6"/>
    <p:sldLayoutId id="2147488463" r:id="rId7"/>
    <p:sldLayoutId id="2147488464" r:id="rId8"/>
    <p:sldLayoutId id="2147488465" r:id="rId9"/>
    <p:sldLayoutId id="2147488466" r:id="rId10"/>
    <p:sldLayoutId id="2147488467" r:id="rId11"/>
    <p:sldLayoutId id="2147488468" r:id="rId12"/>
    <p:sldLayoutId id="21474884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10/31/22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1649050445"/>
      </p:ext>
    </p:extLst>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98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98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9860" name="Rectangle 4"/>
          <p:cNvSpPr>
            <a:spLocks noGrp="1" noChangeArrowheads="1"/>
          </p:cNvSpPr>
          <p:nvPr>
            <p:ph type="dt" sz="half" idx="2"/>
          </p:nvPr>
        </p:nvSpPr>
        <p:spPr bwMode="auto">
          <a:xfrm>
            <a:off x="76200" y="6305550"/>
            <a:ext cx="2895600" cy="552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spcBef>
                <a:spcPct val="0"/>
              </a:spcBef>
              <a:defRPr sz="1600" b="0" i="1">
                <a:solidFill>
                  <a:srgbClr val="FFFFFF"/>
                </a:solidFill>
                <a:latin typeface="Times New Roman" charset="0"/>
                <a:cs typeface="+mn-cs"/>
              </a:defRPr>
            </a:lvl1pPr>
          </a:lstStyle>
          <a:p>
            <a:pPr>
              <a:defRPr/>
            </a:pPr>
            <a:r>
              <a:rPr lang="en-US"/>
              <a:t>Words &amp; Music: Marc Byrd,</a:t>
            </a:r>
          </a:p>
          <a:p>
            <a:pPr>
              <a:defRPr/>
            </a:pPr>
            <a:r>
              <a:rPr lang="en-US"/>
              <a:t>Steve Hindalong</a:t>
            </a:r>
          </a:p>
        </p:txBody>
      </p:sp>
      <p:sp>
        <p:nvSpPr>
          <p:cNvPr id="2169861" name="Text Box 5"/>
          <p:cNvSpPr txBox="1">
            <a:spLocks noChangeArrowheads="1"/>
          </p:cNvSpPr>
          <p:nvPr userDrawn="1"/>
        </p:nvSpPr>
        <p:spPr bwMode="auto">
          <a:xfrm>
            <a:off x="5410200" y="6477000"/>
            <a:ext cx="37338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spcBef>
                <a:spcPct val="50000"/>
              </a:spcBef>
              <a:defRPr/>
            </a:pPr>
            <a:r>
              <a:rPr lang="en-US" sz="1600" i="1">
                <a:solidFill>
                  <a:srgbClr val="FFFFFF"/>
                </a:solidFill>
                <a:latin typeface="Times New Roman" charset="0"/>
                <a:cs typeface="+mn-cs"/>
              </a:rPr>
              <a:t>Worship in Song – Tom Anderson</a:t>
            </a:r>
          </a:p>
        </p:txBody>
      </p:sp>
    </p:spTree>
  </p:cSld>
  <p:clrMap bg1="lt1" tx1="dk1" bg2="lt2" tx2="dk2" accent1="accent1" accent2="accent2" accent3="accent3" accent4="accent4" accent5="accent5" accent6="accent6" hlink="hlink" folHlink="folHlink"/>
  <p:sldLayoutIdLst>
    <p:sldLayoutId id="2147488011" r:id="rId1"/>
    <p:sldLayoutId id="2147488012" r:id="rId2"/>
    <p:sldLayoutId id="2147488013" r:id="rId3"/>
    <p:sldLayoutId id="2147488014" r:id="rId4"/>
    <p:sldLayoutId id="2147488015" r:id="rId5"/>
    <p:sldLayoutId id="2147488016" r:id="rId6"/>
    <p:sldLayoutId id="2147488017" r:id="rId7"/>
    <p:sldLayoutId id="2147488018" r:id="rId8"/>
    <p:sldLayoutId id="2147488019" r:id="rId9"/>
    <p:sldLayoutId id="2147488020" r:id="rId10"/>
    <p:sldLayoutId id="2147488021"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pPr/>
              <a:t>10/31/22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latin typeface="Arial"/>
              </a:rPr>
              <a:pPr/>
              <a:t>‹#›</a:t>
            </a:fld>
            <a:endParaRPr lang="en-US">
              <a:latin typeface="Arial"/>
            </a:endParaRPr>
          </a:p>
        </p:txBody>
      </p:sp>
    </p:spTree>
    <p:extLst>
      <p:ext uri="{BB962C8B-B14F-4D97-AF65-F5344CB8AC3E}">
        <p14:creationId xmlns:p14="http://schemas.microsoft.com/office/powerpoint/2010/main" val="1407785242"/>
      </p:ext>
    </p:extLst>
  </p:cSld>
  <p:clrMap bg1="lt1" tx1="dk1" bg2="lt2" tx2="dk2" accent1="accent1" accent2="accent2" accent3="accent3" accent4="accent4" accent5="accent5" accent6="accent6" hlink="hlink" folHlink="folHlink"/>
  <p:sldLayoutIdLst>
    <p:sldLayoutId id="2147488484" r:id="rId1"/>
    <p:sldLayoutId id="2147488485" r:id="rId2"/>
    <p:sldLayoutId id="2147488486" r:id="rId3"/>
    <p:sldLayoutId id="2147488487" r:id="rId4"/>
    <p:sldLayoutId id="2147488488" r:id="rId5"/>
    <p:sldLayoutId id="2147488489" r:id="rId6"/>
    <p:sldLayoutId id="2147488490" r:id="rId7"/>
    <p:sldLayoutId id="2147488491" r:id="rId8"/>
    <p:sldLayoutId id="2147488492" r:id="rId9"/>
    <p:sldLayoutId id="2147488493" r:id="rId10"/>
    <p:sldLayoutId id="214748849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defTabSz="914400" fontAlgn="base">
              <a:spcBef>
                <a:spcPct val="0"/>
              </a:spcBef>
              <a:spcAft>
                <a:spcPct val="0"/>
              </a:spcAft>
              <a:defRPr/>
            </a:pPr>
            <a:fld id="{277F5D1E-B6F4-8742-A65A-78D2BC29343D}" type="slidenum">
              <a:rPr lang="en-US">
                <a:latin typeface="Arial" charset="0"/>
                <a:ea typeface="ＭＳ Ｐゴシック" charset="0"/>
                <a:cs typeface="ＭＳ Ｐゴシック" charset="0"/>
              </a:rPr>
              <a:pPr defTabSz="914400" fontAlgn="base">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0933843"/>
      </p:ext>
    </p:extLst>
  </p:cSld>
  <p:clrMap bg1="dk2" tx1="lt1" bg2="dk1" tx2="lt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 id="214748850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396743951"/>
      </p:ext>
    </p:extLst>
  </p:cSld>
  <p:clrMap bg1="lt1" tx1="dk1" bg2="lt2" tx2="dk2" accent1="accent1" accent2="accent2" accent3="accent3" accent4="accent4" accent5="accent5" accent6="accent6" hlink="hlink" folHlink="folHlink"/>
  <p:sldLayoutIdLst>
    <p:sldLayoutId id="2147488509" r:id="rId1"/>
    <p:sldLayoutId id="2147488510" r:id="rId2"/>
    <p:sldLayoutId id="2147488511"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defTabSz="914400"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4267850184"/>
      </p:ext>
    </p:extLst>
  </p:cSld>
  <p:clrMap bg1="dk2" tx1="lt1" bg2="dk1" tx2="lt2" accent1="accent1" accent2="accent2" accent3="accent3" accent4="accent4" accent5="accent5" accent6="accent6" hlink="hlink" folHlink="folHlink"/>
  <p:sldLayoutIdLst>
    <p:sldLayoutId id="2147488513" r:id="rId1"/>
    <p:sldLayoutId id="2147488514" r:id="rId2"/>
    <p:sldLayoutId id="2147488515" r:id="rId3"/>
    <p:sldLayoutId id="2147488516" r:id="rId4"/>
    <p:sldLayoutId id="2147488517" r:id="rId5"/>
    <p:sldLayoutId id="2147488518" r:id="rId6"/>
    <p:sldLayoutId id="2147488519" r:id="rId7"/>
    <p:sldLayoutId id="2147488520" r:id="rId8"/>
    <p:sldLayoutId id="2147488521" r:id="rId9"/>
    <p:sldLayoutId id="2147488522" r:id="rId10"/>
    <p:sldLayoutId id="214748852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10/31/22</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57794198"/>
      </p:ext>
    </p:extLst>
  </p:cSld>
  <p:clrMap bg1="lt1" tx1="dk1" bg2="lt2" tx2="dk2" accent1="accent1" accent2="accent2" accent3="accent3" accent4="accent4" accent5="accent5" accent6="accent6" hlink="hlink" folHlink="folHlink"/>
  <p:sldLayoutIdLst>
    <p:sldLayoutId id="2147488525" r:id="rId1"/>
    <p:sldLayoutId id="2147488526" r:id="rId2"/>
    <p:sldLayoutId id="214748852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28" charset="0"/>
                <a:ea typeface="+mn-ea"/>
                <a:cs typeface="+mn-cs"/>
              </a:defRPr>
            </a:lvl1pPr>
          </a:lstStyle>
          <a:p>
            <a:fld id="{52F367E4-7E1D-FF4E-AF00-438FDA6547A0}" type="datetimeFigureOut">
              <a:rPr lang="en-US" smtClean="0"/>
              <a:t>10/31/22</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28" charset="0"/>
                <a:ea typeface="+mn-ea"/>
                <a:cs typeface="+mn-cs"/>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3252377926"/>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3645541527"/>
      </p:ext>
    </p:extLst>
  </p:cSld>
  <p:clrMap bg1="lt1" tx1="dk1" bg2="lt2" tx2="dk2" accent1="accent1" accent2="accent2" accent3="accent3" accent4="accent4" accent5="accent5" accent6="accent6" hlink="hlink" folHlink="folHlink"/>
  <p:sldLayoutIdLst>
    <p:sldLayoutId id="2147488541" r:id="rId1"/>
    <p:sldLayoutId id="2147488542" r:id="rId2"/>
    <p:sldLayoutId id="2147488543" r:id="rId3"/>
    <p:sldLayoutId id="2147488544" r:id="rId4"/>
    <p:sldLayoutId id="2147488545" r:id="rId5"/>
    <p:sldLayoutId id="2147488546" r:id="rId6"/>
    <p:sldLayoutId id="2147488547" r:id="rId7"/>
    <p:sldLayoutId id="2147488548" r:id="rId8"/>
    <p:sldLayoutId id="2147488549" r:id="rId9"/>
    <p:sldLayoutId id="2147488550" r:id="rId10"/>
    <p:sldLayoutId id="214748855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2002848592"/>
      </p:ext>
    </p:extLst>
  </p:cSld>
  <p:clrMap bg1="dk2" tx1="lt1" bg2="dk1" tx2="lt2" accent1="accent1" accent2="accent2" accent3="accent3" accent4="accent4" accent5="accent5" accent6="accent6" hlink="hlink" folHlink="folHlink"/>
  <p:sldLayoutIdLst>
    <p:sldLayoutId id="2147488553" r:id="rId1"/>
    <p:sldLayoutId id="2147488554" r:id="rId2"/>
    <p:sldLayoutId id="2147488555" r:id="rId3"/>
    <p:sldLayoutId id="2147488556" r:id="rId4"/>
    <p:sldLayoutId id="2147488557" r:id="rId5"/>
    <p:sldLayoutId id="2147488558" r:id="rId6"/>
    <p:sldLayoutId id="2147488559" r:id="rId7"/>
    <p:sldLayoutId id="2147488560" r:id="rId8"/>
    <p:sldLayoutId id="2147488561" r:id="rId9"/>
    <p:sldLayoutId id="2147488562" r:id="rId10"/>
    <p:sldLayoutId id="214748856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13517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13517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Arial" pitchFamily="-111" charset="0"/>
                <a:ea typeface="ＭＳ Ｐゴシック" charset="0"/>
                <a:cs typeface="ＭＳ Ｐゴシック" charset="0"/>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a:solidFill>
                  <a:srgbClr val="FFFFFF"/>
                </a:solidFill>
                <a:latin typeface="Arial" charset="0"/>
                <a:ea typeface="ＭＳ Ｐゴシック" charset="0"/>
                <a:cs typeface="ＭＳ Ｐゴシック" charset="0"/>
              </a:endParaRPr>
            </a:p>
          </p:txBody>
        </p:sp>
      </p:grpSp>
      <p:sp>
        <p:nvSpPr>
          <p:cNvPr id="13517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3517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8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10199"/>
                  </a:outerShdw>
                </a:effectLst>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3518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10199"/>
                  </a:outerShdw>
                </a:effectLst>
              </a:defRPr>
            </a:lvl1pPr>
          </a:lstStyle>
          <a:p>
            <a:pPr defTabSz="914400" fontAlgn="base">
              <a:spcBef>
                <a:spcPct val="0"/>
              </a:spcBef>
              <a:spcAft>
                <a:spcPct val="0"/>
              </a:spcAft>
              <a:defRPr/>
            </a:pPr>
            <a:fld id="{4F4197AA-8730-1349-91D6-10A3C9F9ECC9}"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01013308"/>
      </p:ext>
    </p:extLst>
  </p:cSld>
  <p:clrMap bg1="dk2" tx1="lt1" bg2="dk1" tx2="lt2" accent1="accent1" accent2="accent2" accent3="accent3" accent4="accent4" accent5="accent5" accent6="accent6" hlink="hlink" folHlink="folHlink"/>
  <p:sldLayoutIdLst>
    <p:sldLayoutId id="2147488565" r:id="rId1"/>
    <p:sldLayoutId id="2147488566" r:id="rId2"/>
    <p:sldLayoutId id="2147488567" r:id="rId3"/>
    <p:sldLayoutId id="2147488568" r:id="rId4"/>
    <p:sldLayoutId id="2147488569" r:id="rId5"/>
    <p:sldLayoutId id="2147488570" r:id="rId6"/>
    <p:sldLayoutId id="2147488571" r:id="rId7"/>
    <p:sldLayoutId id="2147488572" r:id="rId8"/>
    <p:sldLayoutId id="2147488573" r:id="rId9"/>
    <p:sldLayoutId id="2147488574" r:id="rId10"/>
    <p:sldLayoutId id="21474885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1"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cs typeface="+mn-cs"/>
              </a:defRPr>
            </a:lvl1pPr>
          </a:lstStyle>
          <a:p>
            <a:pPr defTabSz="914400" fontAlgn="base">
              <a:spcBef>
                <a:spcPct val="0"/>
              </a:spcBef>
              <a:spcAft>
                <a:spcPct val="0"/>
              </a:spcAft>
              <a:defRPr/>
            </a:pPr>
            <a:fld id="{226CFE29-8597-9F42-ABFE-B07922578D54}"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4104117271"/>
      </p:ext>
    </p:extLst>
  </p:cSld>
  <p:clrMap bg1="lt1" tx1="dk1" bg2="lt2" tx2="dk2" accent1="accent1" accent2="accent2" accent3="accent3" accent4="accent4" accent5="accent5" accent6="accent6" hlink="hlink" folHlink="folHlink"/>
  <p:sldLayoutIdLst>
    <p:sldLayoutId id="2147488577" r:id="rId1"/>
    <p:sldLayoutId id="2147488578" r:id="rId2"/>
    <p:sldLayoutId id="2147488579" r:id="rId3"/>
    <p:sldLayoutId id="2147488580" r:id="rId4"/>
    <p:sldLayoutId id="2147488581" r:id="rId5"/>
    <p:sldLayoutId id="2147488582" r:id="rId6"/>
    <p:sldLayoutId id="2147488583" r:id="rId7"/>
    <p:sldLayoutId id="2147488584" r:id="rId8"/>
    <p:sldLayoutId id="2147488585" r:id="rId9"/>
    <p:sldLayoutId id="2147488586" r:id="rId10"/>
    <p:sldLayoutId id="2147488587" r:id="rId11"/>
    <p:sldLayoutId id="21474885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cs typeface="+mn-cs"/>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cs typeface="+mn-cs"/>
              </a:rPr>
              <a:t> </a:t>
            </a:r>
          </a:p>
        </p:txBody>
      </p:sp>
    </p:spTree>
  </p:cSld>
  <p:clrMap bg1="lt1" tx1="dk1" bg2="lt2" tx2="dk2" accent1="accent1" accent2="accent2" accent3="accent3" accent4="accent4" accent5="accent5" accent6="accent6" hlink="hlink" folHlink="folHlink"/>
  <p:sldLayoutIdLst>
    <p:sldLayoutId id="2147487953" r:id="rId1"/>
    <p:sldLayoutId id="2147487954" r:id="rId2"/>
    <p:sldLayoutId id="2147487955" r:id="rId3"/>
    <p:sldLayoutId id="2147487956" r:id="rId4"/>
    <p:sldLayoutId id="2147487957" r:id="rId5"/>
    <p:sldLayoutId id="2147487958" r:id="rId6"/>
    <p:sldLayoutId id="2147487959" r:id="rId7"/>
    <p:sldLayoutId id="2147487960" r:id="rId8"/>
    <p:sldLayoutId id="2147487961" r:id="rId9"/>
    <p:sldLayoutId id="2147487962" r:id="rId10"/>
    <p:sldLayoutId id="214748796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4210" name="Group 2"/>
          <p:cNvGrpSpPr>
            <a:grpSpLocks/>
          </p:cNvGrpSpPr>
          <p:nvPr/>
        </p:nvGrpSpPr>
        <p:grpSpPr bwMode="auto">
          <a:xfrm>
            <a:off x="0" y="0"/>
            <a:ext cx="9132888" cy="6845300"/>
            <a:chOff x="0" y="0"/>
            <a:chExt cx="5753" cy="4312"/>
          </a:xfrm>
        </p:grpSpPr>
        <p:sp>
          <p:nvSpPr>
            <p:cNvPr id="9421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nvGrpSpPr>
            <p:cNvPr id="94220" name="Group 4"/>
            <p:cNvGrpSpPr>
              <a:grpSpLocks/>
            </p:cNvGrpSpPr>
            <p:nvPr/>
          </p:nvGrpSpPr>
          <p:grpSpPr bwMode="auto">
            <a:xfrm>
              <a:off x="246" y="204"/>
              <a:ext cx="5271" cy="3889"/>
              <a:chOff x="246" y="204"/>
              <a:chExt cx="5271" cy="3889"/>
            </a:xfrm>
          </p:grpSpPr>
          <p:sp>
            <p:nvSpPr>
              <p:cNvPr id="3077"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422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2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2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2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3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424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94221" name="Group 28"/>
            <p:cNvGrpSpPr>
              <a:grpSpLocks/>
            </p:cNvGrpSpPr>
            <p:nvPr/>
          </p:nvGrpSpPr>
          <p:grpSpPr bwMode="auto">
            <a:xfrm>
              <a:off x="0" y="0"/>
              <a:ext cx="1246" cy="1232"/>
              <a:chOff x="0" y="0"/>
              <a:chExt cx="1246" cy="1232"/>
            </a:xfrm>
          </p:grpSpPr>
          <p:sp>
            <p:nvSpPr>
              <p:cNvPr id="9422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9422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9422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grpSp>
      <p:sp>
        <p:nvSpPr>
          <p:cNvPr id="3104"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105"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4213"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94214"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108" name="Rectangle 36"/>
          <p:cNvSpPr>
            <a:spLocks noChangeArrowheads="1"/>
          </p:cNvSpPr>
          <p:nvPr/>
        </p:nvSpPr>
        <p:spPr bwMode="auto">
          <a:xfrm>
            <a:off x="179388"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zh-CN" altLang="en-US" sz="2000" b="1">
                <a:solidFill>
                  <a:srgbClr val="FFD34A"/>
                </a:solidFill>
                <a:latin typeface="Arial" charset="0"/>
                <a:ea typeface="ＭＳ Ｐゴシック" charset="0"/>
                <a:cs typeface="Arial" charset="0"/>
              </a:rPr>
              <a:t> </a:t>
            </a:r>
            <a:r>
              <a:rPr lang="en-US" altLang="zh-CN" sz="2000" b="1">
                <a:solidFill>
                  <a:srgbClr val="FFD34A"/>
                </a:solidFill>
                <a:latin typeface="Arial" charset="0"/>
                <a:ea typeface="ＭＳ Ｐゴシック" charset="0"/>
                <a:cs typeface="Arial" charset="0"/>
              </a:rPr>
              <a:t>DRESSING</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THE                                    </a:t>
            </a:r>
          </a:p>
          <a:p>
            <a:pPr defTabSz="914400" eaLnBrk="0" fontAlgn="base" hangingPunct="0">
              <a:spcBef>
                <a:spcPct val="0"/>
              </a:spcBef>
              <a:spcAft>
                <a:spcPct val="0"/>
              </a:spcAft>
              <a:defRPr/>
            </a:pPr>
            <a:r>
              <a:rPr lang="en-US" altLang="zh-CN" sz="2000" b="1">
                <a:solidFill>
                  <a:srgbClr val="FFD34A"/>
                </a:solidFill>
                <a:latin typeface="Arial" charset="0"/>
                <a:ea typeface="ＭＳ Ｐゴシック" charset="0"/>
                <a:cs typeface="Arial" charset="0"/>
              </a:rPr>
              <a:t>   STAGE</a:t>
            </a:r>
          </a:p>
        </p:txBody>
      </p:sp>
      <p:sp>
        <p:nvSpPr>
          <p:cNvPr id="3109"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20841" name="Text Box 38"/>
          <p:cNvSpPr txBox="1">
            <a:spLocks noChangeArrowheads="1"/>
          </p:cNvSpPr>
          <p:nvPr/>
        </p:nvSpPr>
        <p:spPr bwMode="auto">
          <a:xfrm>
            <a:off x="265113" y="6542088"/>
            <a:ext cx="1030287" cy="244475"/>
          </a:xfrm>
          <a:prstGeom prst="rect">
            <a:avLst/>
          </a:prstGeom>
          <a:noFill/>
          <a:ln>
            <a:noFill/>
          </a:ln>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 2004 TBBMI</a:t>
            </a:r>
          </a:p>
        </p:txBody>
      </p:sp>
      <p:sp>
        <p:nvSpPr>
          <p:cNvPr id="3111" name="Rectangle 39"/>
          <p:cNvSpPr>
            <a:spLocks noChangeArrowheads="1"/>
          </p:cNvSpPr>
          <p:nvPr/>
        </p:nvSpPr>
        <p:spPr bwMode="auto">
          <a:xfrm>
            <a:off x="7616825" y="6518275"/>
            <a:ext cx="661988"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8.0.02.</a:t>
            </a:r>
          </a:p>
        </p:txBody>
      </p:sp>
    </p:spTree>
    <p:extLst>
      <p:ext uri="{BB962C8B-B14F-4D97-AF65-F5344CB8AC3E}">
        <p14:creationId xmlns:p14="http://schemas.microsoft.com/office/powerpoint/2010/main" val="1449834179"/>
      </p:ext>
    </p:extLst>
  </p:cSld>
  <p:clrMap bg1="dk2" tx1="lt1" bg2="dk1" tx2="lt2" accent1="accent1" accent2="accent2" accent3="accent3" accent4="accent4" accent5="accent5" accent6="accent6" hlink="hlink" folHlink="folHlink"/>
  <p:sldLayoutIdLst>
    <p:sldLayoutId id="2147488590" r:id="rId1"/>
    <p:sldLayoutId id="2147488591" r:id="rId2"/>
    <p:sldLayoutId id="2147488592" r:id="rId3"/>
    <p:sldLayoutId id="2147488593" r:id="rId4"/>
    <p:sldLayoutId id="2147488594" r:id="rId5"/>
    <p:sldLayoutId id="2147488595" r:id="rId6"/>
    <p:sldLayoutId id="2147488596" r:id="rId7"/>
    <p:sldLayoutId id="2147488597" r:id="rId8"/>
    <p:sldLayoutId id="2147488598" r:id="rId9"/>
    <p:sldLayoutId id="2147488599" r:id="rId10"/>
    <p:sldLayoutId id="2147488600"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0" y="0"/>
            <a:ext cx="1143000" cy="6856413"/>
            <a:chOff x="0" y="0"/>
            <a:chExt cx="720" cy="4319"/>
          </a:xfrm>
        </p:grpSpPr>
        <p:sp>
          <p:nvSpPr>
            <p:cNvPr id="5632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632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defTabSz="914400" eaLnBrk="0" fontAlgn="base" hangingPunct="0">
                <a:spcBef>
                  <a:spcPct val="5000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pic>
          <p:nvPicPr>
            <p:cNvPr id="56330"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632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632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253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EAEAEA"/>
              </a:solidFill>
            </a:endParaRPr>
          </a:p>
        </p:txBody>
      </p:sp>
      <p:sp>
        <p:nvSpPr>
          <p:cNvPr id="2253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EAEAEA"/>
              </a:solidFill>
            </a:endParaRPr>
          </a:p>
        </p:txBody>
      </p:sp>
      <p:sp>
        <p:nvSpPr>
          <p:cNvPr id="2253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C8710D95-C410-714C-B105-7891118CFE5E}"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572081540"/>
      </p:ext>
    </p:extLst>
  </p:cSld>
  <p:clrMap bg1="dk2" tx1="lt1" bg2="dk1" tx2="lt2" accent1="accent1" accent2="accent2" accent3="accent3" accent4="accent4" accent5="accent5" accent6="accent6" hlink="hlink" folHlink="folHlink"/>
  <p:sldLayoutIdLst>
    <p:sldLayoutId id="2147488602" r:id="rId1"/>
    <p:sldLayoutId id="2147488603" r:id="rId2"/>
    <p:sldLayoutId id="2147488604" r:id="rId3"/>
    <p:sldLayoutId id="2147488605" r:id="rId4"/>
    <p:sldLayoutId id="2147488606" r:id="rId5"/>
    <p:sldLayoutId id="2147488607" r:id="rId6"/>
    <p:sldLayoutId id="2147488608" r:id="rId7"/>
    <p:sldLayoutId id="2147488609" r:id="rId8"/>
    <p:sldLayoutId id="2147488610" r:id="rId9"/>
    <p:sldLayoutId id="2147488611" r:id="rId10"/>
    <p:sldLayoutId id="2147488612"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9516F5E5-B071-0D4F-AACA-22C65A7DC16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91757941"/>
      </p:ext>
    </p:extLst>
  </p:cSld>
  <p:clrMap bg1="lt1" tx1="dk1" bg2="lt2" tx2="dk2" accent1="accent1" accent2="accent2" accent3="accent3" accent4="accent4" accent5="accent5" accent6="accent6" hlink="hlink" folHlink="folHlink"/>
  <p:sldLayoutIdLst>
    <p:sldLayoutId id="2147488614" r:id="rId1"/>
    <p:sldLayoutId id="2147488615" r:id="rId2"/>
    <p:sldLayoutId id="2147488616" r:id="rId3"/>
    <p:sldLayoutId id="2147488617" r:id="rId4"/>
    <p:sldLayoutId id="2147488618" r:id="rId5"/>
    <p:sldLayoutId id="2147488619" r:id="rId6"/>
    <p:sldLayoutId id="2147488620" r:id="rId7"/>
    <p:sldLayoutId id="2147488621" r:id="rId8"/>
    <p:sldLayoutId id="2147488622" r:id="rId9"/>
    <p:sldLayoutId id="2147488623" r:id="rId10"/>
    <p:sldLayoutId id="21474886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3129643"/>
      </p:ext>
    </p:extLst>
  </p:cSld>
  <p:clrMap bg1="dk2" tx1="lt1" bg2="dk1" tx2="lt2" accent1="accent1" accent2="accent2" accent3="accent3" accent4="accent4" accent5="accent5" accent6="accent6" hlink="hlink" folHlink="folHlink"/>
  <p:sldLayoutIdLst>
    <p:sldLayoutId id="2147488626" r:id="rId1"/>
    <p:sldLayoutId id="2147488627" r:id="rId2"/>
    <p:sldLayoutId id="2147488628" r:id="rId3"/>
    <p:sldLayoutId id="2147488629" r:id="rId4"/>
    <p:sldLayoutId id="2147488630" r:id="rId5"/>
    <p:sldLayoutId id="2147488631" r:id="rId6"/>
    <p:sldLayoutId id="2147488632" r:id="rId7"/>
    <p:sldLayoutId id="2147488633" r:id="rId8"/>
    <p:sldLayoutId id="2147488634" r:id="rId9"/>
    <p:sldLayoutId id="2147488635" r:id="rId10"/>
    <p:sldLayoutId id="214748863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7" rIns="92075" bIns="46037" anchor="ctr"/>
            <a:lstStyle/>
            <a:p>
              <a:pPr>
                <a:spcBef>
                  <a:spcPct val="50000"/>
                </a:spcBef>
              </a:pPr>
              <a:endParaRPr lang="en-US">
                <a:solidFill>
                  <a:srgbClr val="EAEAEA"/>
                </a:solidFill>
                <a:latin typeface="Times New Roman"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eaLnBrk="1" hangingPunct="1">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eaLnBrk="1" hangingPunct="1">
              <a:defRPr/>
            </a:pPr>
            <a:fld id="{6B2414AF-C472-6F47-AC66-048B40B0E1EC}" type="slidenum">
              <a:rPr lang="en-US">
                <a:solidFill>
                  <a:srgbClr val="EAEAEA"/>
                </a:solidFill>
              </a:rPr>
              <a:pPr eaLnBrk="1" hangingPunct="1">
                <a:defRPr/>
              </a:pPr>
              <a:t>‹#›</a:t>
            </a:fld>
            <a:endParaRPr lang="en-US">
              <a:solidFill>
                <a:srgbClr val="EAEAEA"/>
              </a:solidFill>
            </a:endParaRPr>
          </a:p>
        </p:txBody>
      </p:sp>
    </p:spTree>
    <p:extLst>
      <p:ext uri="{BB962C8B-B14F-4D97-AF65-F5344CB8AC3E}">
        <p14:creationId xmlns:p14="http://schemas.microsoft.com/office/powerpoint/2010/main" val="3389396513"/>
      </p:ext>
    </p:extLst>
  </p:cSld>
  <p:clrMap bg1="dk2" tx1="lt1" bg2="dk1" tx2="lt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a:defRPr>
            </a:lvl1pPr>
          </a:lstStyle>
          <a:p>
            <a:pPr>
              <a:defRPr/>
            </a:pPr>
            <a:fld id="{C82B39E4-BCE7-E344-BCE6-A1356B64BE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044" r:id="rId1"/>
    <p:sldLayoutId id="2147488045" r:id="rId2"/>
    <p:sldLayoutId id="2147488046" r:id="rId3"/>
    <p:sldLayoutId id="2147488047" r:id="rId4"/>
    <p:sldLayoutId id="2147488048" r:id="rId5"/>
    <p:sldLayoutId id="2147488049" r:id="rId6"/>
    <p:sldLayoutId id="2147488050" r:id="rId7"/>
    <p:sldLayoutId id="2147488051" r:id="rId8"/>
    <p:sldLayoutId id="2147488052" r:id="rId9"/>
    <p:sldLayoutId id="2147488053" r:id="rId10"/>
    <p:sldLayoutId id="2147488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AB19EFAF-D5E7-2040-B74D-C405EE93E11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47527582"/>
      </p:ext>
    </p:extLst>
  </p:cSld>
  <p:clrMap bg1="lt1" tx1="dk1" bg2="lt2" tx2="dk2" accent1="accent1" accent2="accent2" accent3="accent3" accent4="accent4" accent5="accent5" accent6="accent6" hlink="hlink" folHlink="folHlink"/>
  <p:sldLayoutIdLst>
    <p:sldLayoutId id="2147488057" r:id="rId1"/>
    <p:sldLayoutId id="2147488058" r:id="rId2"/>
    <p:sldLayoutId id="2147488059" r:id="rId3"/>
    <p:sldLayoutId id="2147488060" r:id="rId4"/>
    <p:sldLayoutId id="2147488061" r:id="rId5"/>
    <p:sldLayoutId id="2147488062" r:id="rId6"/>
    <p:sldLayoutId id="2147488063" r:id="rId7"/>
    <p:sldLayoutId id="2147488064" r:id="rId8"/>
    <p:sldLayoutId id="2147488065" r:id="rId9"/>
    <p:sldLayoutId id="2147488066" r:id="rId10"/>
    <p:sldLayoutId id="2147488067"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04354" name="Rectangle 1026"/>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04355" name="Rectangle 1027"/>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04356" name="Text Box 1028"/>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Lst>
              <a:defRPr sz="2400">
                <a:solidFill>
                  <a:schemeClr val="tx1"/>
                </a:solidFill>
                <a:latin typeface="Times New Roman" charset="0"/>
                <a:ea typeface="ＭＳ Ｐゴシック" charset="0"/>
              </a:defRPr>
            </a:lvl9pPr>
          </a:lstStyle>
          <a:p>
            <a:pPr eaLnBrk="1" hangingPunct="1">
              <a:lnSpc>
                <a:spcPts val="1700"/>
              </a:lnSpc>
              <a:defRPr/>
            </a:pPr>
            <a:r>
              <a:rPr lang="en-US" sz="1400">
                <a:solidFill>
                  <a:srgbClr val="000000"/>
                </a:solidFill>
                <a:latin typeface="Arial" charset="0"/>
              </a:rPr>
              <a:t> </a:t>
            </a:r>
          </a:p>
        </p:txBody>
      </p:sp>
      <p:sp>
        <p:nvSpPr>
          <p:cNvPr id="2404357" name="Text Box 1029"/>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1pPr>
            <a:lvl2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2pPr>
            <a:lvl3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3pPr>
            <a:lvl4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4pPr>
            <a:lvl5pPr algn="l">
              <a:spcBef>
                <a:spcPct val="0"/>
              </a:spcBef>
              <a:tabLst>
                <a:tab pos="0" algn="l"/>
                <a:tab pos="914400" algn="l"/>
                <a:tab pos="1828800" algn="l"/>
                <a:tab pos="2743200" algn="l"/>
              </a:tabLst>
              <a:defRPr sz="2400">
                <a:solidFill>
                  <a:schemeClr val="tx1"/>
                </a:solidFill>
                <a:latin typeface="Times New Roman" charset="0"/>
                <a:ea typeface="ＭＳ Ｐゴシック" charset="0"/>
              </a:defRPr>
            </a:lvl5pPr>
            <a:lvl6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6pPr>
            <a:lvl7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7pPr>
            <a:lvl8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8pPr>
            <a:lvl9pPr fontAlgn="base">
              <a:spcBef>
                <a:spcPct val="0"/>
              </a:spcBef>
              <a:spcAft>
                <a:spcPct val="0"/>
              </a:spcAft>
              <a:tabLst>
                <a:tab pos="0" algn="l"/>
                <a:tab pos="914400" algn="l"/>
                <a:tab pos="1828800" algn="l"/>
                <a:tab pos="2743200" algn="l"/>
              </a:tabLst>
              <a:defRPr sz="2400">
                <a:solidFill>
                  <a:schemeClr val="tx1"/>
                </a:solidFill>
                <a:latin typeface="Times New Roman" charset="0"/>
                <a:ea typeface="ＭＳ Ｐゴシック" charset="0"/>
              </a:defRPr>
            </a:lvl9pPr>
          </a:lstStyle>
          <a:p>
            <a:pPr algn="ctr" eaLnBrk="1" hangingPunct="1">
              <a:lnSpc>
                <a:spcPts val="1700"/>
              </a:lnSpc>
              <a:defRPr/>
            </a:pPr>
            <a:r>
              <a:rPr lang="en-US" sz="1400">
                <a:solidFill>
                  <a:srgbClr val="000000"/>
                </a:solidFill>
                <a:latin typeface="Arial" charset="0"/>
              </a:rPr>
              <a:t> </a:t>
            </a:r>
          </a:p>
        </p:txBody>
      </p:sp>
    </p:spTree>
    <p:extLst>
      <p:ext uri="{BB962C8B-B14F-4D97-AF65-F5344CB8AC3E}">
        <p14:creationId xmlns:p14="http://schemas.microsoft.com/office/powerpoint/2010/main" val="2576989475"/>
      </p:ext>
    </p:extLst>
  </p:cSld>
  <p:clrMap bg1="lt1" tx1="dk1" bg2="lt2" tx2="dk2" accent1="accent1" accent2="accent2" accent3="accent3" accent4="accent4" accent5="accent5" accent6="accent6" hlink="hlink" folHlink="folHlink"/>
  <p:sldLayoutIdLst>
    <p:sldLayoutId id="2147488069" r:id="rId1"/>
    <p:sldLayoutId id="2147488070" r:id="rId2"/>
    <p:sldLayoutId id="2147488071" r:id="rId3"/>
    <p:sldLayoutId id="2147488072" r:id="rId4"/>
    <p:sldLayoutId id="2147488073" r:id="rId5"/>
    <p:sldLayoutId id="2147488074" r:id="rId6"/>
    <p:sldLayoutId id="2147488075" r:id="rId7"/>
    <p:sldLayoutId id="2147488076" r:id="rId8"/>
    <p:sldLayoutId id="2147488077" r:id="rId9"/>
    <p:sldLayoutId id="2147488078" r:id="rId10"/>
    <p:sldLayoutId id="214748807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2716CB3A-C5F0-4F43-8AEF-CE8E49429F1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51799031"/>
      </p:ext>
    </p:extLst>
  </p:cSld>
  <p:clrMap bg1="lt1" tx1="dk1" bg2="lt2" tx2="dk2" accent1="accent1" accent2="accent2" accent3="accent3" accent4="accent4" accent5="accent5" accent6="accent6" hlink="hlink" folHlink="folHlink"/>
  <p:sldLayoutIdLst>
    <p:sldLayoutId id="2147488081" r:id="rId1"/>
    <p:sldLayoutId id="2147488082" r:id="rId2"/>
    <p:sldLayoutId id="2147488083" r:id="rId3"/>
    <p:sldLayoutId id="2147488084" r:id="rId4"/>
    <p:sldLayoutId id="2147488085" r:id="rId5"/>
    <p:sldLayoutId id="2147488086" r:id="rId6"/>
    <p:sldLayoutId id="2147488087" r:id="rId7"/>
    <p:sldLayoutId id="2147488088" r:id="rId8"/>
    <p:sldLayoutId id="2147488089" r:id="rId9"/>
    <p:sldLayoutId id="2147488090" r:id="rId10"/>
    <p:sldLayoutId id="214748809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8164382"/>
      </p:ext>
    </p:extLst>
  </p:cSld>
  <p:clrMap bg1="lt1" tx1="dk1" bg2="lt2" tx2="dk2" accent1="accent1" accent2="accent2" accent3="accent3" accent4="accent4" accent5="accent5" accent6="accent6" hlink="hlink" folHlink="folHlink"/>
  <p:sldLayoutIdLst>
    <p:sldLayoutId id="2147488130" r:id="rId1"/>
    <p:sldLayoutId id="2147488131" r:id="rId2"/>
    <p:sldLayoutId id="2147488132" r:id="rId3"/>
    <p:sldLayoutId id="2147488133" r:id="rId4"/>
    <p:sldLayoutId id="2147488134" r:id="rId5"/>
    <p:sldLayoutId id="2147488135" r:id="rId6"/>
    <p:sldLayoutId id="2147488136" r:id="rId7"/>
    <p:sldLayoutId id="2147488137" r:id="rId8"/>
    <p:sldLayoutId id="2147488138" r:id="rId9"/>
    <p:sldLayoutId id="2147488139" r:id="rId10"/>
    <p:sldLayoutId id="2147488140" r:id="rId11"/>
    <p:sldLayoutId id="2147488141"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56.xml"/></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7.xml"/><Relationship Id="rId1" Type="http://schemas.openxmlformats.org/officeDocument/2006/relationships/slideLayout" Target="../slideLayouts/slideLayout124.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0.xml"/><Relationship Id="rId1" Type="http://schemas.openxmlformats.org/officeDocument/2006/relationships/slideLayout" Target="../slideLayouts/slideLayout221.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91.jpeg"/></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3.xml"/><Relationship Id="rId1" Type="http://schemas.openxmlformats.org/officeDocument/2006/relationships/slideLayout" Target="../slideLayouts/slideLayout1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4.xml"/><Relationship Id="rId1" Type="http://schemas.openxmlformats.org/officeDocument/2006/relationships/slideLayout" Target="../slideLayouts/slideLayout151.xml"/><Relationship Id="rId5" Type="http://schemas.openxmlformats.org/officeDocument/2006/relationships/image" Target="NUL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5.xml"/><Relationship Id="rId1" Type="http://schemas.openxmlformats.org/officeDocument/2006/relationships/slideLayout" Target="../slideLayouts/slideLayout151.xml"/><Relationship Id="rId5" Type="http://schemas.openxmlformats.org/officeDocument/2006/relationships/image" Target="../media/image98.png"/><Relationship Id="rId4" Type="http://schemas.openxmlformats.org/officeDocument/2006/relationships/image" Target="../media/image9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56.xml"/></Relationships>
</file>

<file path=ppt/slides/_rels/slide11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8.xml"/><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0.xml"/><Relationship Id="rId1" Type="http://schemas.openxmlformats.org/officeDocument/2006/relationships/slideLayout" Target="../slideLayouts/slideLayout43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1.xml"/><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2.xml"/><Relationship Id="rId1" Type="http://schemas.openxmlformats.org/officeDocument/2006/relationships/slideLayout" Target="../slideLayouts/slideLayout56.xml"/><Relationship Id="rId4" Type="http://schemas.openxmlformats.org/officeDocument/2006/relationships/image" Target="../media/image106.png"/></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3.xml"/><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68.xml"/><Relationship Id="rId1" Type="http://schemas.openxmlformats.org/officeDocument/2006/relationships/themeOverride" Target="../theme/themeOverride8.xml"/><Relationship Id="rId4" Type="http://schemas.openxmlformats.org/officeDocument/2006/relationships/image" Target="../media/image108.png"/></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5.xml"/><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6.xml"/><Relationship Id="rId1" Type="http://schemas.openxmlformats.org/officeDocument/2006/relationships/slideLayout" Target="../slideLayouts/slideLayout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8.xml"/><Relationship Id="rId1" Type="http://schemas.openxmlformats.org/officeDocument/2006/relationships/slideLayout" Target="../slideLayouts/slideLayout56.xml"/><Relationship Id="rId4" Type="http://schemas.openxmlformats.org/officeDocument/2006/relationships/image" Target="../media/image106.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5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5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5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5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5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56.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56.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5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5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5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56.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56.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5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56.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25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27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7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5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7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73.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256.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25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256.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256.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56.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5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56.xml"/></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107.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27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7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7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7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9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6.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7.xml"/><Relationship Id="rId1" Type="http://schemas.openxmlformats.org/officeDocument/2006/relationships/slideLayout" Target="../slideLayouts/slideLayout19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05.xml"/><Relationship Id="rId1" Type="http://schemas.openxmlformats.org/officeDocument/2006/relationships/themeOverride" Target="../theme/themeOverride2.xml"/><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9.xml"/><Relationship Id="rId1" Type="http://schemas.openxmlformats.org/officeDocument/2006/relationships/slideLayout" Target="../slideLayouts/slideLayout241.xml"/><Relationship Id="rId4" Type="http://schemas.openxmlformats.org/officeDocument/2006/relationships/image" Target="../media/image53.jpeg"/></Relationships>
</file>

<file path=ppt/slides/_rels/slide5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0.xml"/><Relationship Id="rId1" Type="http://schemas.openxmlformats.org/officeDocument/2006/relationships/slideLayout" Target="../slideLayouts/slideLayout310.xml"/><Relationship Id="rId4" Type="http://schemas.openxmlformats.org/officeDocument/2006/relationships/image" Target="../media/image54.jpeg"/></Relationships>
</file>

<file path=ppt/slides/_rels/slide54.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51.xml"/><Relationship Id="rId1" Type="http://schemas.openxmlformats.org/officeDocument/2006/relationships/slideLayout" Target="../slideLayouts/slideLayout310.xml"/><Relationship Id="rId4" Type="http://schemas.openxmlformats.org/officeDocument/2006/relationships/image" Target="../media/image54.jpe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239.xml"/></Relationships>
</file>

<file path=ppt/slides/_rels/slide56.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3.xml"/><Relationship Id="rId1" Type="http://schemas.openxmlformats.org/officeDocument/2006/relationships/slideLayout" Target="../slideLayouts/slideLayout310.xml"/><Relationship Id="rId4" Type="http://schemas.openxmlformats.org/officeDocument/2006/relationships/image" Target="../media/image54.jpeg"/></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239.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5.xml"/><Relationship Id="rId1" Type="http://schemas.openxmlformats.org/officeDocument/2006/relationships/slideLayout" Target="../slideLayouts/slideLayout256.xml"/></Relationships>
</file>

<file path=ppt/slides/_rels/slide59.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56.xml"/><Relationship Id="rId1" Type="http://schemas.openxmlformats.org/officeDocument/2006/relationships/slideLayout" Target="../slideLayouts/slideLayout310.xml"/><Relationship Id="rId4" Type="http://schemas.openxmlformats.org/officeDocument/2006/relationships/image" Target="../media/image54.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56.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7.xml"/><Relationship Id="rId1" Type="http://schemas.openxmlformats.org/officeDocument/2006/relationships/slideLayout" Target="../slideLayouts/slideLayout24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23.xml"/><Relationship Id="rId1" Type="http://schemas.openxmlformats.org/officeDocument/2006/relationships/themeOverride" Target="../theme/themeOverride3.xml"/><Relationship Id="rId5" Type="http://schemas.openxmlformats.org/officeDocument/2006/relationships/image" Target="../media/image59.jpeg"/><Relationship Id="rId4" Type="http://schemas.openxmlformats.org/officeDocument/2006/relationships/image" Target="../media/image58.jpeg"/></Relationships>
</file>

<file path=ppt/slides/_rels/slide6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59.xml"/><Relationship Id="rId1" Type="http://schemas.openxmlformats.org/officeDocument/2006/relationships/slideLayout" Target="../slideLayouts/slideLayout310.xml"/><Relationship Id="rId4" Type="http://schemas.openxmlformats.org/officeDocument/2006/relationships/image" Target="../media/image54.jpeg"/></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288.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32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36.xml"/><Relationship Id="rId1" Type="http://schemas.openxmlformats.org/officeDocument/2006/relationships/themeOverride" Target="../theme/themeOverride4.xml"/><Relationship Id="rId5" Type="http://schemas.openxmlformats.org/officeDocument/2006/relationships/image" Target="../media/image63.png"/><Relationship Id="rId4" Type="http://schemas.openxmlformats.org/officeDocument/2006/relationships/image" Target="../media/image6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345.xml"/><Relationship Id="rId1" Type="http://schemas.openxmlformats.org/officeDocument/2006/relationships/themeOverride" Target="../theme/themeOverride5.xml"/><Relationship Id="rId4" Type="http://schemas.openxmlformats.org/officeDocument/2006/relationships/image" Target="../media/image51.jpeg"/></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4.xml"/><Relationship Id="rId1" Type="http://schemas.openxmlformats.org/officeDocument/2006/relationships/slideLayout" Target="../slideLayouts/slideLayout355.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56.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388.xml"/></Relationships>
</file>

<file path=ppt/slides/_rels/slide72.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69.xml"/><Relationship Id="rId1" Type="http://schemas.openxmlformats.org/officeDocument/2006/relationships/slideLayout" Target="../slideLayouts/slideLayout372.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0.xml"/><Relationship Id="rId1" Type="http://schemas.openxmlformats.org/officeDocument/2006/relationships/slideLayout" Target="../slideLayouts/slideLayout264.xml"/><Relationship Id="rId4" Type="http://schemas.openxmlformats.org/officeDocument/2006/relationships/image" Target="../media/image53.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62.xml"/></Relationships>
</file>

<file path=ppt/slides/_rels/slide75.xml.rels><?xml version="1.0" encoding="UTF-8" standalone="yes"?>
<Relationships xmlns="http://schemas.openxmlformats.org/package/2006/relationships"><Relationship Id="rId8" Type="http://schemas.openxmlformats.org/officeDocument/2006/relationships/hyperlink" Target="http://www.biblicalstudies.org.uk/chronology.html" TargetMode="External"/><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7" Type="http://schemas.openxmlformats.org/officeDocument/2006/relationships/hyperlink" Target="http://www.bibarch.com/" TargetMode="External"/><Relationship Id="rId2" Type="http://schemas.openxmlformats.org/officeDocument/2006/relationships/notesSlide" Target="../notesSlides/notesSlide72.xml"/><Relationship Id="rId1" Type="http://schemas.openxmlformats.org/officeDocument/2006/relationships/slideLayout" Target="../slideLayouts/slideLayout372.xml"/><Relationship Id="rId6" Type="http://schemas.openxmlformats.org/officeDocument/2006/relationships/hyperlink" Target="http://www.biblicalhorizons.com/biblicalhorizons/ch/" TargetMode="External"/><Relationship Id="rId5" Type="http://schemas.openxmlformats.org/officeDocument/2006/relationships/image" Target="../media/image70.jpeg"/><Relationship Id="rId4" Type="http://schemas.openxmlformats.org/officeDocument/2006/relationships/image" Target="../media/image68.jpeg"/></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3.xml"/><Relationship Id="rId1" Type="http://schemas.openxmlformats.org/officeDocument/2006/relationships/slideLayout" Target="../slideLayouts/slideLayout372.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4.xml"/><Relationship Id="rId1" Type="http://schemas.openxmlformats.org/officeDocument/2006/relationships/slideLayout" Target="../slideLayouts/slideLayout372.xml"/><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37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6.xml"/><Relationship Id="rId1" Type="http://schemas.openxmlformats.org/officeDocument/2006/relationships/slideLayout" Target="../slideLayouts/slideLayout372.xml"/><Relationship Id="rId4" Type="http://schemas.openxmlformats.org/officeDocument/2006/relationships/image" Target="../media/image7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8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67.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401.xml"/><Relationship Id="rId4" Type="http://schemas.openxmlformats.org/officeDocument/2006/relationships/image" Target="../media/image7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440.xml"/><Relationship Id="rId1" Type="http://schemas.openxmlformats.org/officeDocument/2006/relationships/themeOverride" Target="../theme/themeOverride6.xml"/></Relationships>
</file>

<file path=ppt/slides/_rels/slide8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0.xml"/><Relationship Id="rId1" Type="http://schemas.openxmlformats.org/officeDocument/2006/relationships/slideLayout" Target="../slideLayouts/slideLayout264.xml"/><Relationship Id="rId4" Type="http://schemas.openxmlformats.org/officeDocument/2006/relationships/image" Target="../media/image53.jpeg"/></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1.xml"/><Relationship Id="rId1" Type="http://schemas.openxmlformats.org/officeDocument/2006/relationships/slideLayout" Target="../slideLayouts/slideLayout264.xml"/><Relationship Id="rId4" Type="http://schemas.openxmlformats.org/officeDocument/2006/relationships/image" Target="../media/image52.jpg"/></Relationships>
</file>

<file path=ppt/slides/_rels/slide8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264.xml"/></Relationships>
</file>

<file path=ppt/slides/_rels/slide8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406.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26.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226.xml"/></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6.xml"/><Relationship Id="rId1" Type="http://schemas.openxmlformats.org/officeDocument/2006/relationships/slideLayout" Target="../slideLayouts/slideLayout228.xml"/><Relationship Id="rId5" Type="http://schemas.openxmlformats.org/officeDocument/2006/relationships/image" Target="../media/image81.jpeg"/><Relationship Id="rId4" Type="http://schemas.openxmlformats.org/officeDocument/2006/relationships/image" Target="../media/image80.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56.xml"/></Relationships>
</file>

<file path=ppt/slides/_rels/slide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92.xml"/><Relationship Id="rId4" Type="http://schemas.openxmlformats.org/officeDocument/2006/relationships/image" Target="../media/image53.jpe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69.xml"/></Relationships>
</file>

<file path=ppt/slides/_rels/slide9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9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1.xml"/><Relationship Id="rId1" Type="http://schemas.openxmlformats.org/officeDocument/2006/relationships/slideLayout" Target="../slideLayouts/slideLayout139.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2.xml"/><Relationship Id="rId1" Type="http://schemas.openxmlformats.org/officeDocument/2006/relationships/slideLayout" Target="../slideLayouts/slideLayout157.xml"/></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3.xml"/><Relationship Id="rId1" Type="http://schemas.openxmlformats.org/officeDocument/2006/relationships/slideLayout" Target="../slideLayouts/slideLayout417.xml"/></Relationships>
</file>

<file path=ppt/slides/_rels/slide9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4.xml"/><Relationship Id="rId1" Type="http://schemas.openxmlformats.org/officeDocument/2006/relationships/slideLayout" Target="../slideLayouts/slideLayout417.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79.xml"/><Relationship Id="rId1" Type="http://schemas.openxmlformats.org/officeDocument/2006/relationships/themeOverride" Target="../theme/themeOverride7.xml"/><Relationship Id="rId4"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628351-10F2-1CAF-1676-E6144FE133D1}"/>
              </a:ext>
            </a:extLst>
          </p:cNvPr>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8" name="Rectangle 6"/>
          <p:cNvSpPr>
            <a:spLocks noGrp="1" noChangeArrowheads="1"/>
          </p:cNvSpPr>
          <p:nvPr>
            <p:ph type="ctrTitle"/>
          </p:nvPr>
        </p:nvSpPr>
        <p:spPr>
          <a:xfrm>
            <a:off x="179512" y="116632"/>
            <a:ext cx="8686800" cy="4191000"/>
          </a:xfrm>
          <a:effectLst>
            <a:outerShdw blurRad="63500" dist="35921" dir="2700000" algn="ctr" rotWithShape="0">
              <a:schemeClr val="tx2">
                <a:alpha val="74998"/>
              </a:schemeClr>
            </a:outerShdw>
          </a:effectLst>
        </p:spPr>
        <p:txBody>
          <a:bodyPr/>
          <a:lstStyle/>
          <a:p>
            <a:pPr eaLnBrk="1" hangingPunct="1">
              <a:defRPr/>
            </a:pPr>
            <a:r>
              <a:rPr lang="en-US" altLang="ja-JP" sz="6600" b="1" i="1" dirty="0">
                <a:solidFill>
                  <a:schemeClr val="bg1"/>
                </a:solidFill>
                <a:effectLst>
                  <a:glow rad="101600">
                    <a:schemeClr val="tx1">
                      <a:alpha val="75000"/>
                    </a:schemeClr>
                  </a:glow>
                </a:effectLst>
                <a:latin typeface="Arial"/>
                <a:cs typeface="+mj-cs"/>
              </a:rPr>
              <a:t>Creation According to Genesis: </a:t>
            </a:r>
            <a:br>
              <a:rPr lang="en-US" altLang="ja-JP" sz="6600" b="1" i="1" dirty="0">
                <a:solidFill>
                  <a:schemeClr val="bg1"/>
                </a:solidFill>
                <a:effectLst>
                  <a:glow rad="101600">
                    <a:schemeClr val="tx1">
                      <a:alpha val="75000"/>
                    </a:schemeClr>
                  </a:glow>
                </a:effectLst>
                <a:latin typeface="Arial"/>
                <a:cs typeface="+mj-cs"/>
              </a:rPr>
            </a:br>
            <a:r>
              <a:rPr lang="en-US" altLang="ja-JP" sz="6600" b="1" i="1" dirty="0">
                <a:solidFill>
                  <a:schemeClr val="bg1"/>
                </a:solidFill>
                <a:effectLst>
                  <a:glow rad="101600">
                    <a:schemeClr val="tx1">
                      <a:alpha val="75000"/>
                    </a:schemeClr>
                  </a:glow>
                </a:effectLst>
                <a:latin typeface="Arial"/>
                <a:cs typeface="+mj-cs"/>
              </a:rPr>
              <a:t>Literally or Literary? </a:t>
            </a:r>
            <a:endParaRPr lang="en-US" sz="6600" b="1" i="1" dirty="0">
              <a:solidFill>
                <a:schemeClr val="bg1"/>
              </a:solidFill>
              <a:effectLst>
                <a:glow rad="101600">
                  <a:schemeClr val="tx1">
                    <a:alpha val="75000"/>
                  </a:schemeClr>
                </a:glow>
              </a:effectLst>
              <a:latin typeface="Kosher-Normal" charset="0"/>
              <a:cs typeface="+mj-cs"/>
            </a:endParaRPr>
          </a:p>
        </p:txBody>
      </p:sp>
      <p:sp>
        <p:nvSpPr>
          <p:cNvPr id="8" name="Rectangle 6"/>
          <p:cNvSpPr txBox="1">
            <a:spLocks noChangeArrowheads="1"/>
          </p:cNvSpPr>
          <p:nvPr/>
        </p:nvSpPr>
        <p:spPr bwMode="auto">
          <a:xfrm>
            <a:off x="251520" y="4221088"/>
            <a:ext cx="8686800" cy="13096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eaLnBrk="1" hangingPunct="1">
              <a:defRPr/>
            </a:pPr>
            <a:r>
              <a:rPr lang="en-US" altLang="ja-JP" b="1" dirty="0">
                <a:solidFill>
                  <a:schemeClr val="bg1"/>
                </a:solidFill>
                <a:effectLst>
                  <a:glow rad="101600">
                    <a:schemeClr val="tx1">
                      <a:alpha val="75000"/>
                    </a:schemeClr>
                  </a:glow>
                </a:effectLst>
                <a:latin typeface="Arial"/>
                <a:cs typeface="+mj-cs"/>
              </a:rPr>
              <a:t>Dr. Rick Griffith</a:t>
            </a:r>
            <a:br>
              <a:rPr lang="en-US" altLang="ja-JP" sz="3200" b="1" dirty="0">
                <a:solidFill>
                  <a:schemeClr val="bg1"/>
                </a:solidFill>
                <a:effectLst>
                  <a:glow rad="101600">
                    <a:schemeClr val="tx1">
                      <a:alpha val="75000"/>
                    </a:schemeClr>
                  </a:glow>
                </a:effectLst>
                <a:latin typeface="Arial"/>
                <a:cs typeface="+mj-cs"/>
              </a:rPr>
            </a:br>
            <a:r>
              <a:rPr lang="en-US" altLang="ja-JP" sz="3200" b="1" i="1" dirty="0">
                <a:solidFill>
                  <a:schemeClr val="bg1"/>
                </a:solidFill>
                <a:effectLst>
                  <a:glow rad="101600">
                    <a:schemeClr val="tx1">
                      <a:alpha val="75000"/>
                    </a:schemeClr>
                  </a:glow>
                </a:effectLst>
                <a:latin typeface="Arial"/>
                <a:cs typeface="+mj-cs"/>
              </a:rPr>
              <a:t>Jordan Evangelical Theological Seminary</a:t>
            </a:r>
            <a:endParaRPr lang="en-US" sz="3200" b="1" i="1" dirty="0">
              <a:solidFill>
                <a:schemeClr val="bg1"/>
              </a:solidFill>
              <a:effectLst>
                <a:glow rad="101600">
                  <a:schemeClr val="tx1">
                    <a:alpha val="75000"/>
                  </a:schemeClr>
                </a:glow>
              </a:effectLst>
              <a:latin typeface="Kosher-Normal" charset="0"/>
              <a:cs typeface="+mj-cs"/>
            </a:endParaRPr>
          </a:p>
        </p:txBody>
      </p:sp>
      <p:sp>
        <p:nvSpPr>
          <p:cNvPr id="9"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b="1" kern="0" dirty="0">
                <a:solidFill>
                  <a:srgbClr val="FFFFFF"/>
                </a:solidFill>
                <a:effectLst>
                  <a:outerShdw blurRad="38100" dist="38100" dir="2700000" algn="tl">
                    <a:srgbClr val="000000"/>
                  </a:outerShdw>
                </a:effectLst>
                <a:latin typeface="Arial"/>
                <a:cs typeface="Arial"/>
              </a:rPr>
              <a:t>Available at the the Creation link at BibleStudyDownloads.org</a:t>
            </a:r>
          </a:p>
        </p:txBody>
      </p:sp>
    </p:spTree>
  </p:cSld>
  <p:clrMapOvr>
    <a:masterClrMapping/>
  </p:clrMapOvr>
  <p:transition spd="med">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0867" name="Rectangle 3"/>
          <p:cNvSpPr>
            <a:spLocks noGrp="1" noRot="1" noChangeArrowheads="1"/>
          </p:cNvSpPr>
          <p:nvPr>
            <p:ph type="title" idx="4294967295"/>
          </p:nvPr>
        </p:nvSpPr>
        <p:spPr>
          <a:xfrm>
            <a:off x="6172200" y="0"/>
            <a:ext cx="2895600" cy="609600"/>
          </a:xfrm>
        </p:spPr>
        <p:txBody>
          <a:bodyPr/>
          <a:lstStyle/>
          <a:p>
            <a:pPr algn="r" eaLnBrk="1" hangingPunct="1">
              <a:defRPr/>
            </a:pPr>
            <a:r>
              <a:rPr lang="en-US" sz="3600" b="1">
                <a:latin typeface="Arial" charset="0"/>
                <a:ea typeface="ＭＳ Ｐゴシック" charset="0"/>
                <a:cs typeface="Arial" charset="0"/>
              </a:rPr>
              <a:t>Second Day</a:t>
            </a:r>
          </a:p>
        </p:txBody>
      </p:sp>
      <p:pic>
        <p:nvPicPr>
          <p:cNvPr id="200706" name="Picture 8" descr="npo0000d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263"/>
            <a:ext cx="9144000" cy="69945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0868" name="Text Box 4"/>
          <p:cNvSpPr txBox="1">
            <a:spLocks noChangeArrowheads="1"/>
          </p:cNvSpPr>
          <p:nvPr/>
        </p:nvSpPr>
        <p:spPr bwMode="auto">
          <a:xfrm>
            <a:off x="1809750" y="762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0869" name="Text Box 5"/>
          <p:cNvSpPr txBox="1">
            <a:spLocks noChangeArrowheads="1"/>
          </p:cNvSpPr>
          <p:nvPr/>
        </p:nvSpPr>
        <p:spPr bwMode="auto">
          <a:xfrm>
            <a:off x="1266825" y="5486400"/>
            <a:ext cx="7267575"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there was evening and morning, a second day (8b).</a:t>
            </a:r>
          </a:p>
        </p:txBody>
      </p:sp>
    </p:spTree>
    <p:extLst>
      <p:ext uri="{BB962C8B-B14F-4D97-AF65-F5344CB8AC3E}">
        <p14:creationId xmlns:p14="http://schemas.microsoft.com/office/powerpoint/2010/main" val="31928600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C2F006-F08A-6870-7245-470F19DC4BDF}"/>
              </a:ext>
            </a:extLst>
          </p:cNvPr>
          <p:cNvPicPr>
            <a:picLocks noChangeAspect="1"/>
          </p:cNvPicPr>
          <p:nvPr/>
        </p:nvPicPr>
        <p:blipFill>
          <a:blip r:embed="rId3"/>
          <a:stretch>
            <a:fillRect/>
          </a:stretch>
        </p:blipFill>
        <p:spPr>
          <a:xfrm>
            <a:off x="-1" y="764704"/>
            <a:ext cx="9159349" cy="6093296"/>
          </a:xfrm>
          <a:prstGeom prst="rect">
            <a:avLst/>
          </a:prstGeom>
        </p:spPr>
      </p:pic>
      <p:sp>
        <p:nvSpPr>
          <p:cNvPr id="780290" name="Title 1"/>
          <p:cNvSpPr>
            <a:spLocks noGrp="1"/>
          </p:cNvSpPr>
          <p:nvPr>
            <p:ph type="title"/>
          </p:nvPr>
        </p:nvSpPr>
        <p:spPr>
          <a:xfrm>
            <a:off x="-31750" y="-26988"/>
            <a:ext cx="9212263" cy="719138"/>
          </a:xfrm>
        </p:spPr>
        <p:txBody>
          <a:bodyPr/>
          <a:lstStyle/>
          <a:p>
            <a:r>
              <a:rPr lang="en-US" b="1" dirty="0">
                <a:latin typeface="Arial" charset="0"/>
                <a:ea typeface="ＭＳ Ｐゴシック" charset="0"/>
              </a:rPr>
              <a:t>Genesis: Literal or Literary?</a:t>
            </a:r>
          </a:p>
        </p:txBody>
      </p:sp>
      <p:grpSp>
        <p:nvGrpSpPr>
          <p:cNvPr id="63" name="Group 62"/>
          <p:cNvGrpSpPr>
            <a:grpSpLocks noChangeAspect="1"/>
          </p:cNvGrpSpPr>
          <p:nvPr/>
        </p:nvGrpSpPr>
        <p:grpSpPr bwMode="auto">
          <a:xfrm>
            <a:off x="1755762" y="1055249"/>
            <a:ext cx="4139227" cy="4035548"/>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5" name="TextBox 64"/>
            <p:cNvSpPr txBox="1"/>
            <p:nvPr/>
          </p:nvSpPr>
          <p:spPr>
            <a:xfrm>
              <a:off x="3515788" y="3327021"/>
              <a:ext cx="980208" cy="233401"/>
            </a:xfrm>
            <a:prstGeom prst="rect">
              <a:avLst/>
            </a:prstGeom>
            <a:noFill/>
          </p:spPr>
          <p:txBody>
            <a:bodyPr wrap="square">
              <a:spAutoFit/>
            </a:bodyPr>
            <a:lstStyle/>
            <a:p>
              <a:pPr algn="ctr">
                <a:defRPr/>
              </a:pPr>
              <a:r>
                <a:rPr lang="en-US" sz="2800" b="1" dirty="0">
                  <a:solidFill>
                    <a:srgbClr val="FFFFFF"/>
                  </a:solidFill>
                  <a:effectLst>
                    <a:outerShdw blurRad="38100" dist="38100" dir="2700000" algn="tl">
                      <a:srgbClr val="000000">
                        <a:alpha val="43137"/>
                      </a:srgbClr>
                    </a:outerShdw>
                  </a:effectLst>
                  <a:latin typeface="Arial"/>
                  <a:cs typeface="Arial"/>
                </a:rPr>
                <a:t>Literal?</a:t>
              </a:r>
            </a:p>
          </p:txBody>
        </p:sp>
      </p:grpSp>
      <p:grpSp>
        <p:nvGrpSpPr>
          <p:cNvPr id="66" name="Group 65"/>
          <p:cNvGrpSpPr>
            <a:grpSpLocks noChangeAspect="1"/>
          </p:cNvGrpSpPr>
          <p:nvPr/>
        </p:nvGrpSpPr>
        <p:grpSpPr bwMode="auto">
          <a:xfrm>
            <a:off x="4007793" y="1044839"/>
            <a:ext cx="4042053" cy="4035548"/>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algn="ctr">
                <a:defRPr/>
              </a:pPr>
              <a:endParaRPr lang="en-US" sz="2800" b="1" dirty="0">
                <a:solidFill>
                  <a:srgbClr val="FFFFFF"/>
                </a:solidFill>
                <a:effectLst>
                  <a:outerShdw blurRad="38100" dist="38100" dir="2700000" algn="tl">
                    <a:srgbClr val="000000">
                      <a:alpha val="43137"/>
                    </a:srgbClr>
                  </a:outerShdw>
                </a:effectLst>
                <a:latin typeface="Arial"/>
                <a:cs typeface="Arial"/>
              </a:endParaRPr>
            </a:p>
          </p:txBody>
        </p:sp>
      </p:grpSp>
      <p:sp>
        <p:nvSpPr>
          <p:cNvPr id="70" name="TextBox 69"/>
          <p:cNvSpPr txBox="1"/>
          <p:nvPr/>
        </p:nvSpPr>
        <p:spPr bwMode="auto">
          <a:xfrm>
            <a:off x="3419872" y="2286081"/>
            <a:ext cx="2793260" cy="954107"/>
          </a:xfrm>
          <a:prstGeom prst="rect">
            <a:avLst/>
          </a:prstGeom>
          <a:noFill/>
        </p:spPr>
        <p:txBody>
          <a:bodyPr wrap="square">
            <a:spAutoFit/>
          </a:bodyPr>
          <a:lstStyle/>
          <a:p>
            <a:pPr algn="ctr">
              <a:defRPr/>
            </a:pPr>
            <a:r>
              <a:rPr lang="en-US" sz="2800" b="1" dirty="0" err="1">
                <a:solidFill>
                  <a:srgbClr val="FFFFFF"/>
                </a:solidFill>
                <a:effectLst>
                  <a:outerShdw blurRad="38100" dist="38100" dir="2700000" algn="tl">
                    <a:srgbClr val="000000">
                      <a:alpha val="43137"/>
                    </a:srgbClr>
                  </a:outerShdw>
                </a:effectLst>
                <a:latin typeface="Arial"/>
                <a:cs typeface="Arial"/>
              </a:rPr>
              <a:t>Theological History</a:t>
            </a:r>
            <a:endParaRPr lang="en-US" sz="2800" b="1" dirty="0">
              <a:solidFill>
                <a:srgbClr val="FFFFFF"/>
              </a:solidFill>
              <a:effectLst>
                <a:outerShdw blurRad="38100" dist="38100" dir="2700000" algn="tl">
                  <a:srgbClr val="000000">
                    <a:alpha val="43137"/>
                  </a:srgbClr>
                </a:outerShdw>
              </a:effectLst>
              <a:latin typeface="Arial"/>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algn="ctr">
              <a:defRPr/>
            </a:pPr>
            <a:r>
              <a:rPr lang="en-US" sz="2800" b="1" dirty="0">
                <a:solidFill>
                  <a:srgbClr val="FFFFFF"/>
                </a:solidFill>
                <a:effectLst>
                  <a:outerShdw blurRad="38100" dist="38100" dir="2700000" algn="tl">
                    <a:srgbClr val="000000">
                      <a:alpha val="43137"/>
                    </a:srgbClr>
                  </a:outerShdw>
                </a:effectLst>
                <a:latin typeface="Arial"/>
                <a:cs typeface="Arial"/>
              </a:rPr>
              <a:t>Literary?</a:t>
            </a:r>
          </a:p>
        </p:txBody>
      </p:sp>
    </p:spTree>
    <p:extLst>
      <p:ext uri="{BB962C8B-B14F-4D97-AF65-F5344CB8AC3E}">
        <p14:creationId xmlns:p14="http://schemas.microsoft.com/office/powerpoint/2010/main" val="30054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9.76033E-7 -1.14762E-6 L -0.19642 0.00301 " pathEditMode="relative" rAng="0" ptsTypes="AA">
                                      <p:cBhvr>
                                        <p:cTn id="22" dur="2000" fill="hold"/>
                                        <p:tgtEl>
                                          <p:spTgt spid="66"/>
                                        </p:tgtEl>
                                        <p:attrNameLst>
                                          <p:attrName>ppt_x</p:attrName>
                                          <p:attrName>ppt_y</p:attrName>
                                        </p:attrNameLst>
                                      </p:cBhvr>
                                      <p:rCtr x="-9830"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3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02D36B7-4D1A-A29B-957D-31935638D5B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63395" name="Rectangle 3"/>
          <p:cNvSpPr>
            <a:spLocks noGrp="1" noChangeArrowheads="1"/>
          </p:cNvSpPr>
          <p:nvPr>
            <p:ph type="title"/>
          </p:nvPr>
        </p:nvSpPr>
        <p:spPr>
          <a:xfrm>
            <a:off x="685800" y="304800"/>
            <a:ext cx="7772400" cy="1143000"/>
          </a:xfrm>
        </p:spPr>
        <p:txBody>
          <a:bodyPr/>
          <a:lstStyle/>
          <a:p>
            <a:pPr>
              <a:defRPr/>
            </a:pPr>
            <a:r>
              <a:rPr lang="en-US" dirty="0">
                <a:solidFill>
                  <a:schemeClr val="tx1"/>
                </a:solidFill>
                <a:cs typeface="+mj-cs"/>
              </a:rPr>
              <a:t>God as King in Genesis 1</a:t>
            </a:r>
            <a:endParaRPr lang="en-US" dirty="0">
              <a:cs typeface="+mj-cs"/>
            </a:endParaRPr>
          </a:p>
        </p:txBody>
      </p:sp>
      <p:sp>
        <p:nvSpPr>
          <p:cNvPr id="2363396" name="Rectangle 4"/>
          <p:cNvSpPr>
            <a:spLocks noChangeArrowheads="1"/>
          </p:cNvSpPr>
          <p:nvPr/>
        </p:nvSpPr>
        <p:spPr bwMode="auto">
          <a:xfrm>
            <a:off x="457200" y="1905000"/>
            <a:ext cx="8610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lstStyle/>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Uncreated God (1:1)</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Creation by Word alone (1:4)</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Creation with ease</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Sun and moon [gods] created (1:16)</a:t>
            </a:r>
          </a:p>
          <a:p>
            <a:pPr marL="342900" indent="-342900">
              <a:spcBef>
                <a:spcPct val="20000"/>
              </a:spcBef>
              <a:buClr>
                <a:srgbClr val="FFFF00"/>
              </a:buClr>
              <a:buSzPct val="75000"/>
              <a:buFont typeface="Monotype Sorts" charset="0"/>
              <a:buChar char="n"/>
              <a:defRPr/>
            </a:pPr>
            <a:r>
              <a:rPr lang="en-US" sz="3600" b="1" dirty="0">
                <a:solidFill>
                  <a:srgbClr val="FFFFFF"/>
                </a:solidFill>
                <a:effectLst>
                  <a:outerShdw blurRad="50800" dist="76200" dir="2700000" algn="tl" rotWithShape="0">
                    <a:srgbClr val="000000">
                      <a:alpha val="90000"/>
                    </a:srgbClr>
                  </a:outerShdw>
                </a:effectLst>
              </a:rPr>
              <a:t>Shared rule with man (1:26)</a:t>
            </a:r>
          </a:p>
        </p:txBody>
      </p:sp>
    </p:spTree>
    <p:extLst>
      <p:ext uri="{BB962C8B-B14F-4D97-AF65-F5344CB8AC3E}">
        <p14:creationId xmlns:p14="http://schemas.microsoft.com/office/powerpoint/2010/main" val="1007449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33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339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6339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6339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633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3396"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pPr indent="0" eaLnBrk="1" hangingPunct="1">
              <a:defRPr/>
            </a:pPr>
            <a:r>
              <a:rPr lang="en-US">
                <a:cs typeface="+mj-cs"/>
              </a:rPr>
              <a:t>Blocks-Genesis Doctrine &amp; Doctrines 00405</a:t>
            </a:r>
          </a:p>
        </p:txBody>
      </p:sp>
      <p:sp>
        <p:nvSpPr>
          <p:cNvPr id="413699"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700"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701" name="AutoShape 5"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ＭＳ Ｐゴシック" charset="0"/>
              </a:rPr>
              <a:t>GENESIS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702"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DOCTRINE</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03"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outerShdw blurRad="38100" dist="38100" dir="2700000" algn="tl">
                    <a:srgbClr val="DDDDDD"/>
                  </a:outerShdw>
                </a:effectLst>
                <a:uLnTx/>
                <a:uFillTx/>
                <a:latin typeface="Arial Black" charset="0"/>
                <a:ea typeface="ＭＳ Ｐゴシック" charset="0"/>
              </a:rPr>
              <a:t>GENESIS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3704"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Narrow Bold" charset="0"/>
                <a:ea typeface="ＭＳ Ｐゴシック" charset="0"/>
              </a:rPr>
              <a:t>7-DAY WEEK</a:t>
            </a:r>
            <a:endParaRPr kumimoji="0" lang="en-US" sz="2000" b="1" i="0" u="none" strike="noStrike" kern="1200" cap="none" spc="0" normalizeH="0" baseline="0" noProof="0" dirty="0">
              <a:ln>
                <a:noFill/>
              </a:ln>
              <a:solidFill>
                <a:srgbClr val="000000"/>
              </a:solidFill>
              <a:effectLst/>
              <a:uLnTx/>
              <a:uFillTx/>
              <a:latin typeface="Arial Narrow Bold" charset="0"/>
              <a:ea typeface="ＭＳ Ｐゴシック" charset="0"/>
            </a:endParaRPr>
          </a:p>
        </p:txBody>
      </p:sp>
      <p:sp>
        <p:nvSpPr>
          <p:cNvPr id="413705"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WORK</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06"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DOMINION</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07"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CURSE</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08"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LAST ADAM</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09" name="AutoShape 13"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1</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ST</a:t>
            </a: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 COMING</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3710" name="AutoShape 14"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2</a:t>
            </a:r>
            <a:r>
              <a:rPr kumimoji="0" lang="en-US" sz="24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ND</a:t>
            </a: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 COMING</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3701"/>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3702"/>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3703"/>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3704"/>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3705"/>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413706"/>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413707"/>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413708"/>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413709"/>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4137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animBg="1" autoUpdateAnimBg="0"/>
      <p:bldP spid="413702" grpId="0" animBg="1" autoUpdateAnimBg="0"/>
      <p:bldP spid="413703" grpId="0" animBg="1" autoUpdateAnimBg="0"/>
      <p:bldP spid="413704" grpId="0" animBg="1" autoUpdateAnimBg="0"/>
      <p:bldP spid="413705" grpId="0" animBg="1" autoUpdateAnimBg="0"/>
      <p:bldP spid="413706" grpId="0" animBg="1" autoUpdateAnimBg="0"/>
      <p:bldP spid="413707" grpId="0" animBg="1" autoUpdateAnimBg="0"/>
      <p:bldP spid="413708" grpId="0" animBg="1" autoUpdateAnimBg="0"/>
      <p:bldP spid="413709" grpId="0" animBg="1" autoUpdateAnimBg="0"/>
      <p:bldP spid="413710" grpId="0" animBg="1"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a:defRPr/>
            </a:pPr>
            <a:endParaRPr lang="en-US">
              <a:solidFill>
                <a:srgbClr val="000000"/>
              </a:solidFill>
            </a:endParaRPr>
          </a:p>
        </p:txBody>
      </p:sp>
      <p:sp>
        <p:nvSpPr>
          <p:cNvPr id="2" name="TextBox 1"/>
          <p:cNvSpPr txBox="1"/>
          <p:nvPr/>
        </p:nvSpPr>
        <p:spPr>
          <a:xfrm>
            <a:off x="12616" y="-4919"/>
            <a:ext cx="5279464" cy="2862322"/>
          </a:xfrm>
          <a:prstGeom prst="rect">
            <a:avLst/>
          </a:prstGeom>
          <a:noFill/>
        </p:spPr>
        <p:txBody>
          <a:bodyPr wrap="square">
            <a:spAutoFit/>
          </a:bodyPr>
          <a:lstStyle/>
          <a:p>
            <a:pPr algn="ctr">
              <a:defRPr/>
            </a:pPr>
            <a:r>
              <a:rPr lang="en-US" sz="6000" b="1" dirty="0">
                <a:solidFill>
                  <a:srgbClr val="FFFF00"/>
                </a:solidFill>
                <a:effectLst>
                  <a:outerShdw blurRad="38100" dist="38100" dir="2700000" algn="tl">
                    <a:srgbClr val="000000">
                      <a:alpha val="43137"/>
                    </a:srgbClr>
                  </a:outerShdw>
                </a:effectLst>
              </a:rPr>
              <a:t>WHAT</a:t>
            </a:r>
            <a:r>
              <a:rPr lang="en-US" sz="6000" b="1" dirty="0">
                <a:solidFill>
                  <a:srgbClr val="FFFFFF"/>
                </a:solidFill>
                <a:effectLst>
                  <a:outerShdw blurRad="38100" dist="38100" dir="2700000" algn="tl">
                    <a:srgbClr val="000000">
                      <a:alpha val="43137"/>
                    </a:srgbClr>
                  </a:outerShdw>
                </a:effectLst>
              </a:rPr>
              <a:t> is your ultimate authority?</a:t>
            </a:r>
          </a:p>
        </p:txBody>
      </p:sp>
      <p:sp>
        <p:nvSpPr>
          <p:cNvPr id="8" name="TextBox 7"/>
          <p:cNvSpPr txBox="1"/>
          <p:nvPr/>
        </p:nvSpPr>
        <p:spPr>
          <a:xfrm>
            <a:off x="5504454" y="-4919"/>
            <a:ext cx="3631754" cy="2880320"/>
          </a:xfrm>
          <a:prstGeom prst="rect">
            <a:avLst/>
          </a:prstGeom>
          <a:noFill/>
        </p:spPr>
        <p:txBody>
          <a:bodyPr wrap="square">
            <a:spAutoFit/>
          </a:bodyPr>
          <a:lstStyle/>
          <a:p>
            <a:pPr algn="ctr">
              <a:defRPr/>
            </a:pPr>
            <a:r>
              <a:rPr lang="en-US" sz="6000" b="1" dirty="0">
                <a:solidFill>
                  <a:srgbClr val="FFFFFF"/>
                </a:solidFill>
                <a:effectLst>
                  <a:outerShdw blurRad="38100" dist="38100" dir="2700000" algn="tl">
                    <a:srgbClr val="000000">
                      <a:alpha val="43137"/>
                    </a:srgbClr>
                  </a:outerShdw>
                </a:effectLst>
              </a:rPr>
              <a:t>The Bible or science?</a:t>
            </a:r>
          </a:p>
        </p:txBody>
      </p:sp>
      <p:sp>
        <p:nvSpPr>
          <p:cNvPr id="9" name="TextBox 8"/>
          <p:cNvSpPr txBox="1"/>
          <p:nvPr/>
        </p:nvSpPr>
        <p:spPr>
          <a:xfrm>
            <a:off x="0" y="3356992"/>
            <a:ext cx="5063439" cy="2862322"/>
          </a:xfrm>
          <a:prstGeom prst="rect">
            <a:avLst/>
          </a:prstGeom>
          <a:noFill/>
        </p:spPr>
        <p:txBody>
          <a:bodyPr wrap="square">
            <a:spAutoFit/>
          </a:bodyPr>
          <a:lstStyle/>
          <a:p>
            <a:pPr algn="ctr">
              <a:defRPr/>
            </a:pPr>
            <a:r>
              <a:rPr lang="en-US" sz="6000" b="1" dirty="0">
                <a:solidFill>
                  <a:srgbClr val="FFFF00"/>
                </a:solidFill>
                <a:effectLst>
                  <a:outerShdw blurRad="38100" dist="38100" dir="2700000" algn="tl">
                    <a:srgbClr val="000000">
                      <a:alpha val="43137"/>
                    </a:srgbClr>
                  </a:outerShdw>
                </a:effectLst>
              </a:rPr>
              <a:t>WHO</a:t>
            </a:r>
            <a:r>
              <a:rPr lang="en-US" sz="6000" b="1" dirty="0">
                <a:solidFill>
                  <a:srgbClr val="FFFFFF"/>
                </a:solidFill>
                <a:effectLst>
                  <a:outerShdw blurRad="38100" dist="38100" dir="2700000" algn="tl">
                    <a:srgbClr val="000000">
                      <a:alpha val="43137"/>
                    </a:srgbClr>
                  </a:outerShdw>
                </a:effectLst>
              </a:rPr>
              <a:t> is your ultimate authority?</a:t>
            </a:r>
          </a:p>
        </p:txBody>
      </p:sp>
      <p:sp>
        <p:nvSpPr>
          <p:cNvPr id="10" name="TextBox 9"/>
          <p:cNvSpPr txBox="1"/>
          <p:nvPr/>
        </p:nvSpPr>
        <p:spPr>
          <a:xfrm>
            <a:off x="5512246" y="3356992"/>
            <a:ext cx="3631754" cy="2862322"/>
          </a:xfrm>
          <a:prstGeom prst="rect">
            <a:avLst/>
          </a:prstGeom>
          <a:noFill/>
        </p:spPr>
        <p:txBody>
          <a:bodyPr wrap="square">
            <a:spAutoFit/>
          </a:bodyPr>
          <a:lstStyle/>
          <a:p>
            <a:pPr algn="ctr">
              <a:defRPr/>
            </a:pPr>
            <a:r>
              <a:rPr lang="en-US" sz="6000" b="1" dirty="0">
                <a:solidFill>
                  <a:srgbClr val="FFFFFF"/>
                </a:solidFill>
                <a:effectLst>
                  <a:outerShdw blurRad="38100" dist="38100" dir="2700000" algn="tl">
                    <a:srgbClr val="000000">
                      <a:alpha val="43137"/>
                    </a:srgbClr>
                  </a:outerShdw>
                </a:effectLst>
              </a:rPr>
              <a:t>God </a:t>
            </a:r>
            <a:br>
              <a:rPr lang="en-US" sz="6000" b="1" dirty="0">
                <a:solidFill>
                  <a:srgbClr val="FFFFFF"/>
                </a:solidFill>
                <a:effectLst>
                  <a:outerShdw blurRad="38100" dist="38100" dir="2700000" algn="tl">
                    <a:srgbClr val="000000">
                      <a:alpha val="43137"/>
                    </a:srgbClr>
                  </a:outerShdw>
                </a:effectLst>
              </a:rPr>
            </a:br>
            <a:r>
              <a:rPr lang="en-US" sz="6000" b="1" dirty="0">
                <a:solidFill>
                  <a:srgbClr val="FFFFFF"/>
                </a:solidFill>
                <a:effectLst>
                  <a:outerShdw blurRad="38100" dist="38100" dir="2700000" algn="tl">
                    <a:srgbClr val="000000">
                      <a:alpha val="43137"/>
                    </a:srgbClr>
                  </a:outerShdw>
                </a:effectLst>
              </a:rPr>
              <a:t>or people?</a:t>
            </a:r>
          </a:p>
        </p:txBody>
      </p:sp>
      <p:sp>
        <p:nvSpPr>
          <p:cNvPr id="4" name="&quot;No&quot; Symbol 3"/>
          <p:cNvSpPr>
            <a:spLocks noChangeAspect="1"/>
          </p:cNvSpPr>
          <p:nvPr/>
        </p:nvSpPr>
        <p:spPr bwMode="auto">
          <a:xfrm>
            <a:off x="395536" y="-22971"/>
            <a:ext cx="1872199" cy="1872208"/>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9" presetClass="entr" presetSubtype="0" decel="10000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360"/>
                                          </p:val>
                                        </p:tav>
                                        <p:tav tm="100000">
                                          <p:val>
                                            <p:fltVal val="0"/>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eneric Guy CHURCH NAIL SLIDE size 102">
            <a:extLst>
              <a:ext uri="{FF2B5EF4-FFF2-40B4-BE49-F238E27FC236}">
                <a16:creationId xmlns:a16="http://schemas.microsoft.com/office/drawing/2014/main" id="{579B883D-96D5-2FE7-8158-909DF7AC14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80514" name="Rectangle 2"/>
          <p:cNvSpPr>
            <a:spLocks noGrp="1" noChangeArrowheads="1"/>
          </p:cNvSpPr>
          <p:nvPr>
            <p:ph type="ctrTitle" idx="4294967295"/>
          </p:nvPr>
        </p:nvSpPr>
        <p:spPr>
          <a:xfrm>
            <a:off x="685800" y="-1467544"/>
            <a:ext cx="7772400" cy="1470025"/>
          </a:xfrm>
        </p:spPr>
        <p:txBody>
          <a:bodyPr/>
          <a:lstStyle/>
          <a:p>
            <a:pPr eaLnBrk="1" hangingPunct="1">
              <a:defRPr/>
            </a:pPr>
            <a:r>
              <a:rPr lang="en-US" sz="3200" dirty="0"/>
              <a:t>Nailing Genesis 1-11 to church</a:t>
            </a:r>
          </a:p>
        </p:txBody>
      </p:sp>
      <p:grpSp>
        <p:nvGrpSpPr>
          <p:cNvPr id="382979" name="Group 3"/>
          <p:cNvGrpSpPr>
            <a:grpSpLocks/>
          </p:cNvGrpSpPr>
          <p:nvPr/>
        </p:nvGrpSpPr>
        <p:grpSpPr bwMode="auto">
          <a:xfrm>
            <a:off x="4278313" y="5370513"/>
            <a:ext cx="3378200" cy="801687"/>
            <a:chOff x="4278088" y="5381416"/>
            <a:chExt cx="3378550" cy="802164"/>
          </a:xfrm>
        </p:grpSpPr>
        <p:sp>
          <p:nvSpPr>
            <p:cNvPr id="38298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sp>
          <p:nvSpPr>
            <p:cNvPr id="38298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endParaRPr>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gn="ctr" eaLnBrk="1" hangingPunct="1">
              <a:lnSpc>
                <a:spcPct val="80000"/>
              </a:lnSpc>
              <a:defRPr/>
            </a:pPr>
            <a:r>
              <a:rPr lang="en-US" sz="2800" b="1" dirty="0">
                <a:solidFill>
                  <a:srgbClr val="FFFFFF"/>
                </a:solidFill>
                <a:effectLst>
                  <a:outerShdw blurRad="38100" dist="38100" dir="2700000" algn="tl">
                    <a:srgbClr val="000000">
                      <a:alpha val="43137"/>
                    </a:srgbClr>
                  </a:outerShdw>
                </a:effectLst>
              </a:rPr>
              <a:t>MAN</a:t>
            </a:r>
            <a:r>
              <a:rPr lang="fr-FR" sz="2800" b="1" dirty="0">
                <a:solidFill>
                  <a:srgbClr val="FFFFFF"/>
                </a:solidFill>
                <a:effectLst>
                  <a:outerShdw blurRad="38100" dist="38100" dir="2700000" algn="tl">
                    <a:srgbClr val="000000">
                      <a:alpha val="43137"/>
                    </a:srgbClr>
                  </a:outerShdw>
                </a:effectLst>
              </a:rPr>
              <a:t>'</a:t>
            </a:r>
            <a:r>
              <a:rPr lang="en-US" sz="2800" b="1" dirty="0">
                <a:solidFill>
                  <a:srgbClr val="FFFFFF"/>
                </a:solidFill>
                <a:effectLst>
                  <a:outerShdw blurRad="38100" dist="38100" dir="2700000" algn="tl">
                    <a:srgbClr val="000000">
                      <a:alpha val="43137"/>
                    </a:srgbClr>
                  </a:outerShdw>
                </a:effectLst>
              </a:rPr>
              <a:t>S OPINIONS</a:t>
            </a:r>
            <a:br>
              <a:rPr lang="en-US" b="1" dirty="0">
                <a:solidFill>
                  <a:srgbClr val="FFFFFF"/>
                </a:solidFill>
                <a:effectLst>
                  <a:outerShdw blurRad="38100" dist="38100" dir="2700000" algn="tl">
                    <a:srgbClr val="000000">
                      <a:alpha val="43137"/>
                    </a:srgbClr>
                  </a:outerShdw>
                </a:effectLst>
              </a:rPr>
            </a:br>
            <a:r>
              <a:rPr lang="en-US" b="1" dirty="0">
                <a:solidFill>
                  <a:srgbClr val="FFFFFF"/>
                </a:solidFill>
                <a:effectLst>
                  <a:outerShdw blurRad="38100" dist="38100" dir="2700000" algn="tl">
                    <a:srgbClr val="000000">
                      <a:alpha val="43137"/>
                    </a:srgbClr>
                  </a:outerShdw>
                </a:effectLst>
              </a:rPr>
              <a:t>MILLIONS OF YEARS</a:t>
            </a:r>
            <a:endParaRPr lang="en-US" b="1" dirty="0">
              <a:solidFill>
                <a:srgbClr val="000000"/>
              </a:solidFill>
              <a:effectLst>
                <a:outerShdw blurRad="38100" dist="38100" dir="2700000" algn="tl">
                  <a:srgbClr val="000000">
                    <a:alpha val="43137"/>
                  </a:srgbClr>
                </a:outerShdw>
              </a:effectLst>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nvGrpSpPr>
          <p:cNvPr id="38298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endParaRPr>
            </a:p>
          </p:txBody>
        </p:sp>
      </p:grpSp>
      <p:sp>
        <p:nvSpPr>
          <p:cNvPr id="38298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en-US" sz="1400" b="1">
                <a:solidFill>
                  <a:srgbClr val="000000"/>
                </a:solidFill>
                <a:latin typeface="Times" charset="0"/>
                <a:cs typeface="Times" charset="0"/>
              </a:rPr>
              <a:t>GENESIS</a:t>
            </a:r>
            <a:br>
              <a:rPr lang="en-US" sz="1400" b="1">
                <a:solidFill>
                  <a:srgbClr val="000000"/>
                </a:solidFill>
                <a:latin typeface="Times" charset="0"/>
                <a:cs typeface="Times" charset="0"/>
              </a:rPr>
            </a:br>
            <a:r>
              <a:rPr lang="en-US" sz="1400" b="1">
                <a:solidFill>
                  <a:srgbClr val="000000"/>
                </a:solidFill>
                <a:latin typeface="Times" charset="0"/>
                <a:cs typeface="Times" charset="0"/>
              </a:rPr>
              <a:t>1-11</a:t>
            </a:r>
          </a:p>
        </p:txBody>
      </p:sp>
    </p:spTree>
    <p:extLst>
      <p:ext uri="{BB962C8B-B14F-4D97-AF65-F5344CB8AC3E}">
        <p14:creationId xmlns:p14="http://schemas.microsoft.com/office/powerpoint/2010/main" val="3438788178"/>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cs typeface="+mj-cs"/>
              </a:rPr>
              <a:t>Blocks-God</a:t>
            </a:r>
            <a:r>
              <a:rPr lang="fr-FR" dirty="0">
                <a:cs typeface="+mj-cs"/>
              </a:rPr>
              <a:t>'</a:t>
            </a:r>
            <a:r>
              <a:rPr lang="en-US" dirty="0">
                <a:cs typeface="+mj-cs"/>
              </a:rPr>
              <a:t>s Word &amp; Man</a:t>
            </a:r>
            <a:r>
              <a:rPr lang="fr-FR" dirty="0">
                <a:cs typeface="+mj-cs"/>
              </a:rPr>
              <a:t>'</a:t>
            </a:r>
            <a:r>
              <a:rPr lang="en-US" dirty="0">
                <a:cs typeface="+mj-cs"/>
              </a:rPr>
              <a:t>s Opinion 00403</a:t>
            </a:r>
          </a:p>
        </p:txBody>
      </p:sp>
      <p:pic>
        <p:nvPicPr>
          <p:cNvPr id="41574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CREATION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GOD</a:t>
            </a:r>
            <a:r>
              <a:rPr kumimoji="0" lang="fr-FR" altLang="ja-JP"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a:t>
            </a: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S </a:t>
            </a:r>
            <a:b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WORD</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LAWS</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MARRIAGE</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STANDARDS</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MEANING </a:t>
            </a:r>
            <a:b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b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OF LIFE</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EVOLUTION</a:t>
            </a:r>
            <a:endParaRPr kumimoji="0" lang="en-US" sz="40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MAN</a:t>
            </a:r>
            <a:r>
              <a:rPr kumimoji="0" lang="fr-FR" altLang="ja-JP"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a:t>
            </a: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S </a:t>
            </a:r>
            <a:b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br>
            <a:r>
              <a:rPr kumimoji="0" lang="en-US" sz="2800" b="0"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Black" charset="0"/>
                <a:ea typeface="ＭＳ Ｐゴシック" charset="0"/>
              </a:rPr>
              <a:t>OPINION</a:t>
            </a: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LAWLESSNESS</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HOMOSEXUALITY</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PORNOGRAPHY</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outerShdw blurRad="38100" dist="38100" dir="2700000" algn="tl">
                    <a:srgbClr val="DDDDDD"/>
                  </a:outerShdw>
                </a:effectLst>
                <a:uLnTx/>
                <a:uFillTx/>
                <a:latin typeface="Arial Narrow Bold" charset="0"/>
                <a:ea typeface="ＭＳ Ｐゴシック" charset="0"/>
              </a:rPr>
              <a:t>ABORTION</a:t>
            </a:r>
            <a:endParaRPr kumimoji="0" lang="en-US" sz="2000" b="1" i="0" u="none" strike="noStrike" kern="1200" cap="none" spc="0" normalizeH="0" baseline="0" noProof="0">
              <a:ln>
                <a:noFill/>
              </a:ln>
              <a:solidFill>
                <a:srgbClr val="000000"/>
              </a:solidFill>
              <a:effectLst/>
              <a:uLnTx/>
              <a:uFillTx/>
              <a:latin typeface="Arial Narrow Bold" charset="0"/>
              <a:ea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15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15750"/>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15751"/>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15752"/>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415755"/>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415756"/>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415757"/>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animBg="1" autoUpdateAnimBg="0"/>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p:txBody>
          <a:bodyPr/>
          <a:lstStyle/>
          <a:p>
            <a:pPr indent="0" eaLnBrk="1" hangingPunct="1">
              <a:defRPr/>
            </a:pPr>
            <a:r>
              <a:rPr lang="en-US">
                <a:cs typeface="+mj-cs"/>
              </a:rPr>
              <a:t>Reinterpretations 00363</a:t>
            </a:r>
          </a:p>
        </p:txBody>
      </p:sp>
      <p:pic>
        <p:nvPicPr>
          <p:cNvPr id="389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9C4621-8035-48B2-355B-B899A209495A}"/>
              </a:ext>
            </a:extLst>
          </p:cNvPr>
          <p:cNvPicPr>
            <a:picLocks noChangeAspect="1"/>
          </p:cNvPicPr>
          <p:nvPr/>
        </p:nvPicPr>
        <p:blipFill>
          <a:blip r:embed="rId3"/>
          <a:stretch>
            <a:fillRect/>
          </a:stretch>
        </p:blipFill>
        <p:spPr>
          <a:xfrm>
            <a:off x="0" y="747653"/>
            <a:ext cx="9144000" cy="6096000"/>
          </a:xfrm>
          <a:prstGeom prst="rect">
            <a:avLst/>
          </a:prstGeom>
        </p:spPr>
      </p:pic>
      <p:sp>
        <p:nvSpPr>
          <p:cNvPr id="2" name="Title 1"/>
          <p:cNvSpPr>
            <a:spLocks noGrp="1"/>
          </p:cNvSpPr>
          <p:nvPr>
            <p:ph type="title"/>
          </p:nvPr>
        </p:nvSpPr>
        <p:spPr>
          <a:xfrm>
            <a:off x="0" y="2419017"/>
            <a:ext cx="9049395" cy="2522151"/>
          </a:xfrm>
        </p:spPr>
        <p:txBody>
          <a:bodyPr/>
          <a:lstStyle/>
          <a:p>
            <a:r>
              <a:rPr lang="en-US" sz="6600" b="1" dirty="0">
                <a:effectLst>
                  <a:glow rad="177800">
                    <a:schemeClr val="bg2"/>
                  </a:glow>
                </a:effectLst>
              </a:rPr>
              <a:t>Science itself constantly changes</a:t>
            </a:r>
            <a:endParaRPr lang="en-US" sz="4800" b="1" dirty="0">
              <a:effectLst>
                <a:glow rad="177800">
                  <a:schemeClr val="bg2"/>
                </a:glow>
              </a:effectLst>
            </a:endParaRPr>
          </a:p>
        </p:txBody>
      </p:sp>
    </p:spTree>
    <p:extLst>
      <p:ext uri="{BB962C8B-B14F-4D97-AF65-F5344CB8AC3E}">
        <p14:creationId xmlns:p14="http://schemas.microsoft.com/office/powerpoint/2010/main" val="10468962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30 at 8.36.34 PM.png">
            <a:extLst>
              <a:ext uri="{FF2B5EF4-FFF2-40B4-BE49-F238E27FC236}">
                <a16:creationId xmlns:a16="http://schemas.microsoft.com/office/drawing/2014/main" id="{E06FDDFF-4F99-1227-6AEB-3161C2C331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4" y="152400"/>
            <a:ext cx="4283968" cy="2717895"/>
          </a:xfrm>
          <a:prstGeom prst="rect">
            <a:avLst/>
          </a:prstGeom>
        </p:spPr>
      </p:pic>
      <p:pic>
        <p:nvPicPr>
          <p:cNvPr id="5" name="Picture 4" descr="Screen Shot 2016-09-30 at 8.37.05 PM.png">
            <a:extLst>
              <a:ext uri="{FF2B5EF4-FFF2-40B4-BE49-F238E27FC236}">
                <a16:creationId xmlns:a16="http://schemas.microsoft.com/office/drawing/2014/main" id="{7CABA2A1-D3C7-E2F1-6D97-B4425EC8DF0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2601187"/>
            <a:ext cx="9180512" cy="4409213"/>
          </a:xfrm>
          <a:prstGeom prst="rect">
            <a:avLst/>
          </a:prstGeom>
        </p:spPr>
      </p:pic>
      <p:pic>
        <p:nvPicPr>
          <p:cNvPr id="8" name="Picture 7" descr="Screen Shot 2016-09-30 at 8.37.05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2147" y="2448787"/>
            <a:ext cx="9186145" cy="4409213"/>
          </a:xfrm>
          <a:prstGeom prst="rect">
            <a:avLst/>
          </a:prstGeom>
        </p:spPr>
      </p:pic>
      <p:sp>
        <p:nvSpPr>
          <p:cNvPr id="2" name="Title 1"/>
          <p:cNvSpPr>
            <a:spLocks noGrp="1"/>
          </p:cNvSpPr>
          <p:nvPr>
            <p:ph type="title"/>
          </p:nvPr>
        </p:nvSpPr>
        <p:spPr>
          <a:xfrm>
            <a:off x="-4" y="2575644"/>
            <a:ext cx="9144000" cy="1744187"/>
          </a:xfrm>
          <a:solidFill>
            <a:schemeClr val="tx2"/>
          </a:solidFill>
        </p:spPr>
        <p:txBody>
          <a:bodyPr wrap="square">
            <a:normAutofit/>
          </a:bodyPr>
          <a:lstStyle/>
          <a:p>
            <a:pPr algn="l"/>
            <a:r>
              <a:rPr lang="en-US" sz="5400" b="1" dirty="0">
                <a:solidFill>
                  <a:schemeClr val="bg2"/>
                </a:solidFill>
                <a:effectLst/>
                <a:latin typeface="Times New Roman" panose="02020603050405020304" pitchFamily="18" charset="0"/>
                <a:cs typeface="Times New Roman" panose="02020603050405020304" pitchFamily="18" charset="0"/>
              </a:rPr>
              <a:t>Rewriting Earth’s Creation Story</a:t>
            </a:r>
            <a:endParaRPr lang="en-US" sz="4000" b="1" dirty="0">
              <a:solidFill>
                <a:schemeClr val="bg2"/>
              </a:solidFill>
              <a:effectLst/>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9774F7A2-9114-804E-9847-C3D42E89B462}"/>
              </a:ext>
            </a:extLst>
          </p:cNvPr>
          <p:cNvSpPr txBox="1">
            <a:spLocks/>
          </p:cNvSpPr>
          <p:nvPr/>
        </p:nvSpPr>
        <p:spPr bwMode="auto">
          <a:xfrm>
            <a:off x="137536" y="4282356"/>
            <a:ext cx="9049395" cy="822536"/>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a:r>
              <a:rPr lang="en-US" sz="2800" kern="0" dirty="0">
                <a:solidFill>
                  <a:schemeClr val="bg2"/>
                </a:solidFill>
                <a:effectLst/>
                <a:latin typeface="Arial" panose="020B0604020202020204" pitchFamily="34" charset="0"/>
                <a:cs typeface="Arial" panose="020B0604020202020204" pitchFamily="34" charset="0"/>
              </a:rPr>
              <a:t>“We as a scientific community created an origin myth that has no more intellectual value than Genesis.”</a:t>
            </a:r>
            <a:endParaRPr lang="en-US" sz="1800" kern="0" dirty="0">
              <a:solidFill>
                <a:schemeClr val="bg2"/>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6194E92-4E26-CB48-99C0-EEC15FA44086}"/>
              </a:ext>
            </a:extLst>
          </p:cNvPr>
          <p:cNvSpPr txBox="1">
            <a:spLocks/>
          </p:cNvSpPr>
          <p:nvPr/>
        </p:nvSpPr>
        <p:spPr bwMode="auto">
          <a:xfrm rot="20918596">
            <a:off x="68374" y="1184497"/>
            <a:ext cx="9049395" cy="1594246"/>
          </a:xfrm>
          <a:prstGeom prst="rect">
            <a:avLst/>
          </a:prstGeom>
          <a:solidFill>
            <a:srgbClr val="C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r>
              <a:rPr lang="en-US" sz="4800" b="1" kern="0" dirty="0">
                <a:effectLst>
                  <a:glow rad="177800">
                    <a:schemeClr val="bg2"/>
                  </a:glow>
                </a:effectLst>
              </a:rPr>
              <a:t>Science itself constantly changes</a:t>
            </a:r>
            <a:endParaRPr lang="en-US" sz="3600" b="1" kern="0" dirty="0">
              <a:effectLst>
                <a:glow rad="177800">
                  <a:schemeClr val="bg2"/>
                </a:glow>
              </a:effectLst>
            </a:endParaRPr>
          </a:p>
        </p:txBody>
      </p:sp>
    </p:spTree>
    <p:extLst>
      <p:ext uri="{BB962C8B-B14F-4D97-AF65-F5344CB8AC3E}">
        <p14:creationId xmlns:p14="http://schemas.microsoft.com/office/powerpoint/2010/main" val="710294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E287086-6F7E-89A3-7883-4BC442A98013}"/>
              </a:ext>
            </a:extLst>
          </p:cNvPr>
          <p:cNvPicPr>
            <a:picLocks noChangeAspect="1"/>
          </p:cNvPicPr>
          <p:nvPr/>
        </p:nvPicPr>
        <p:blipFill>
          <a:blip r:embed="rId3"/>
          <a:stretch>
            <a:fillRect/>
          </a:stretch>
        </p:blipFill>
        <p:spPr>
          <a:xfrm>
            <a:off x="0" y="747653"/>
            <a:ext cx="9144000" cy="6096000"/>
          </a:xfrm>
          <a:prstGeom prst="rect">
            <a:avLst/>
          </a:prstGeom>
        </p:spPr>
      </p:pic>
      <p:pic>
        <p:nvPicPr>
          <p:cNvPr id="9" name="Picture 8" descr="Screen Shot 2016-09-30 at 8.36.34 PM.png">
            <a:extLst>
              <a:ext uri="{FF2B5EF4-FFF2-40B4-BE49-F238E27FC236}">
                <a16:creationId xmlns:a16="http://schemas.microsoft.com/office/drawing/2014/main" id="{FD7265B0-11E7-718F-7693-784FF6DAF49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4283968" cy="2717895"/>
          </a:xfrm>
          <a:prstGeom prst="rect">
            <a:avLst/>
          </a:prstGeom>
        </p:spPr>
      </p:pic>
      <p:pic>
        <p:nvPicPr>
          <p:cNvPr id="10" name="Picture 9" descr="Screen Shot 2016-09-30 at 8.43.44 PM.png">
            <a:extLst>
              <a:ext uri="{FF2B5EF4-FFF2-40B4-BE49-F238E27FC236}">
                <a16:creationId xmlns:a16="http://schemas.microsoft.com/office/drawing/2014/main" id="{BDABBB39-5496-5E98-B596-73F3E64E7F4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365421"/>
            <a:ext cx="9144000" cy="6087915"/>
          </a:xfrm>
          <a:prstGeom prst="rect">
            <a:avLst/>
          </a:prstGeom>
        </p:spPr>
      </p:pic>
      <p:sp>
        <p:nvSpPr>
          <p:cNvPr id="2" name="Title 1"/>
          <p:cNvSpPr>
            <a:spLocks noGrp="1"/>
          </p:cNvSpPr>
          <p:nvPr>
            <p:ph type="title"/>
          </p:nvPr>
        </p:nvSpPr>
        <p:spPr>
          <a:xfrm>
            <a:off x="-240730" y="2202993"/>
            <a:ext cx="9049395" cy="2522151"/>
          </a:xfrm>
        </p:spPr>
        <p:txBody>
          <a:bodyPr/>
          <a:lstStyle/>
          <a:p>
            <a:r>
              <a:rPr lang="en-US" sz="6000" b="1" dirty="0">
                <a:effectLst>
                  <a:glow rad="177800">
                    <a:schemeClr val="bg2"/>
                  </a:glow>
                </a:effectLst>
              </a:rPr>
              <a:t>Science itself constantly changes</a:t>
            </a:r>
            <a:endParaRPr lang="en-US" b="1" dirty="0">
              <a:effectLst>
                <a:glow rad="177800">
                  <a:schemeClr val="bg2"/>
                </a:glow>
              </a:effectLst>
            </a:endParaRPr>
          </a:p>
        </p:txBody>
      </p:sp>
      <p:sp>
        <p:nvSpPr>
          <p:cNvPr id="6" name="Title 1">
            <a:extLst>
              <a:ext uri="{FF2B5EF4-FFF2-40B4-BE49-F238E27FC236}">
                <a16:creationId xmlns:a16="http://schemas.microsoft.com/office/drawing/2014/main" id="{DC14B8D8-0EEB-6C4C-8F9A-7C478F9FA23F}"/>
              </a:ext>
            </a:extLst>
          </p:cNvPr>
          <p:cNvSpPr txBox="1">
            <a:spLocks/>
          </p:cNvSpPr>
          <p:nvPr/>
        </p:nvSpPr>
        <p:spPr bwMode="auto">
          <a:xfrm>
            <a:off x="0" y="2636912"/>
            <a:ext cx="9144000" cy="1872208"/>
          </a:xfrm>
          <a:prstGeom prst="rect">
            <a:avLst/>
          </a:prstGeom>
          <a:solidFill>
            <a:schemeClr val="tx2"/>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lgn="l"/>
            <a:r>
              <a:rPr lang="en-US" b="1" kern="0" dirty="0">
                <a:solidFill>
                  <a:schemeClr val="bg2"/>
                </a:solidFill>
                <a:effectLst/>
                <a:latin typeface="Times New Roman" panose="02020603050405020304" pitchFamily="18" charset="0"/>
                <a:cs typeface="Times New Roman" panose="02020603050405020304" pitchFamily="18" charset="0"/>
              </a:rPr>
              <a:t>“Although we’re very quick to criticize those that operate on faith, that’s exactly what we did.”</a:t>
            </a:r>
            <a:endParaRPr lang="en-US" sz="3200" b="1" kern="0" dirty="0">
              <a:solidFill>
                <a:schemeClr val="bg2"/>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9986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2920" name="Rectangle 8"/>
          <p:cNvSpPr>
            <a:spLocks noGrp="1" noRot="1" noChangeArrowheads="1"/>
          </p:cNvSpPr>
          <p:nvPr>
            <p:ph type="title" idx="4294967295"/>
          </p:nvPr>
        </p:nvSpPr>
        <p:spPr>
          <a:xfrm>
            <a:off x="7162800" y="0"/>
            <a:ext cx="1905000" cy="533400"/>
          </a:xfrm>
        </p:spPr>
        <p:txBody>
          <a:bodyPr/>
          <a:lstStyle/>
          <a:p>
            <a:pPr algn="r" eaLnBrk="1" hangingPunct="1">
              <a:defRPr/>
            </a:pPr>
            <a:r>
              <a:rPr lang="en-US" sz="3600">
                <a:latin typeface="Arial" charset="0"/>
                <a:ea typeface="ＭＳ Ｐゴシック" charset="0"/>
                <a:cs typeface="Arial" charset="0"/>
              </a:rPr>
              <a:t>Day 3</a:t>
            </a:r>
          </a:p>
        </p:txBody>
      </p:sp>
      <p:pic>
        <p:nvPicPr>
          <p:cNvPr id="202754" name="Picture 7" descr="npo0000d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76200"/>
            <a:ext cx="9202738"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2915" name="Text Box 3"/>
          <p:cNvSpPr txBox="1">
            <a:spLocks noChangeArrowheads="1"/>
          </p:cNvSpPr>
          <p:nvPr/>
        </p:nvSpPr>
        <p:spPr bwMode="auto">
          <a:xfrm>
            <a:off x="1524000" y="288925"/>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2916" name="Text Box 4"/>
          <p:cNvSpPr txBox="1">
            <a:spLocks noChangeArrowheads="1"/>
          </p:cNvSpPr>
          <p:nvPr/>
        </p:nvSpPr>
        <p:spPr bwMode="auto">
          <a:xfrm>
            <a:off x="1066800" y="3733800"/>
            <a:ext cx="70104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waters below the heavens be gathered into one place, and let the dry land appear</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(9).</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597333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ps cebarre 9">
            <a:extLst>
              <a:ext uri="{FF2B5EF4-FFF2-40B4-BE49-F238E27FC236}">
                <a16:creationId xmlns:a16="http://schemas.microsoft.com/office/drawing/2014/main" id="{A46DDA8A-FC32-AD02-04BC-3069783567F0}"/>
              </a:ext>
            </a:extLst>
          </p:cNvPr>
          <p:cNvPicPr>
            <a:picLocks noChangeAspect="1" noChangeArrowheads="1"/>
          </p:cNvPicPr>
          <p:nvPr/>
        </p:nvPicPr>
        <p:blipFill rotWithShape="1">
          <a:blip r:embed="rId3">
            <a:lum bright="-20000"/>
            <a:extLst>
              <a:ext uri="{28A0092B-C50C-407E-A947-70E740481C1C}">
                <a14:useLocalDpi xmlns:a14="http://schemas.microsoft.com/office/drawing/2010/main"/>
              </a:ext>
            </a:extLst>
          </a:blip>
          <a:srcRect b="10448"/>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81827" name="Rectangle 3"/>
          <p:cNvSpPr>
            <a:spLocks noGrp="1" noChangeArrowheads="1"/>
          </p:cNvSpPr>
          <p:nvPr>
            <p:ph type="title"/>
          </p:nvPr>
        </p:nvSpPr>
        <p:spPr>
          <a:xfrm>
            <a:off x="457200" y="274638"/>
            <a:ext cx="8305800" cy="2316162"/>
          </a:xfrm>
          <a:effectLst>
            <a:outerShdw blurRad="63500" dist="35921" dir="2700000" algn="ctr" rotWithShape="0">
              <a:schemeClr val="tx2">
                <a:alpha val="74998"/>
              </a:schemeClr>
            </a:outerShdw>
          </a:effectLst>
        </p:spPr>
        <p:txBody>
          <a:bodyPr/>
          <a:lstStyle/>
          <a:p>
            <a:pPr eaLnBrk="1" hangingPunct="1">
              <a:defRPr/>
            </a:pPr>
            <a:r>
              <a:rPr lang="en-US" sz="5400" b="1" dirty="0">
                <a:solidFill>
                  <a:schemeClr val="bg1"/>
                </a:solidFill>
                <a:cs typeface="+mj-cs"/>
              </a:rPr>
              <a:t>We must </a:t>
            </a:r>
            <a:r>
              <a:rPr lang="en-US" sz="5400" b="1" dirty="0">
                <a:solidFill>
                  <a:srgbClr val="FFFF00"/>
                </a:solidFill>
                <a:cs typeface="+mj-cs"/>
              </a:rPr>
              <a:t>defend</a:t>
            </a:r>
            <a:r>
              <a:rPr lang="en-US" sz="5400" b="1" dirty="0">
                <a:solidFill>
                  <a:schemeClr val="bg1"/>
                </a:solidFill>
                <a:cs typeface="+mj-cs"/>
              </a:rPr>
              <a:t> against attacks on God as Creator and King.</a:t>
            </a:r>
            <a:endParaRPr lang="en-US" sz="5400" dirty="0">
              <a:cs typeface="+mj-cs"/>
            </a:endParaRPr>
          </a:p>
        </p:txBody>
      </p:sp>
    </p:spTree>
    <p:extLst>
      <p:ext uri="{BB962C8B-B14F-4D97-AF65-F5344CB8AC3E}">
        <p14:creationId xmlns:p14="http://schemas.microsoft.com/office/powerpoint/2010/main" val="2751154405"/>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562"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   </a:t>
            </a: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Moral</a:t>
            </a:r>
            <a:endParaRPr kumimoji="0" lang="en-US" sz="2200" b="0" i="0" u="none" strike="noStrike" kern="1200" cap="none" spc="0" normalizeH="0" baseline="0" noProof="0" dirty="0">
              <a:ln>
                <a:noFill/>
              </a:ln>
              <a:solidFill>
                <a:srgbClr val="000000"/>
              </a:solidFill>
              <a:effectLst/>
              <a:uLnTx/>
              <a:uFillTx/>
              <a:latin typeface="Times New Roman" charset="0"/>
              <a:ea typeface="ＭＳ Ｐゴシック" charset="0"/>
              <a:cs typeface="Arial" charset="0"/>
              <a:sym typeface="Times New Roman" charset="0"/>
            </a:endParaRPr>
          </a:p>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Relativism</a:t>
            </a:r>
          </a:p>
        </p:txBody>
      </p:sp>
      <p:sp>
        <p:nvSpPr>
          <p:cNvPr id="322563"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Abortion</a:t>
            </a:r>
          </a:p>
        </p:txBody>
      </p:sp>
      <p:sp>
        <p:nvSpPr>
          <p:cNvPr id="322564"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    </a:t>
            </a: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Gay</a:t>
            </a:r>
            <a:endParaRPr kumimoji="0" lang="en-US" sz="2000" b="0" i="0" u="none" strike="noStrike" kern="1200" cap="none" spc="0" normalizeH="0" baseline="0" noProof="0">
              <a:ln>
                <a:noFill/>
              </a:ln>
              <a:solidFill>
                <a:srgbClr val="000000"/>
              </a:solidFill>
              <a:effectLst/>
              <a:uLnTx/>
              <a:uFillTx/>
              <a:latin typeface="Times New Roman" charset="0"/>
              <a:ea typeface="ＭＳ Ｐゴシック" charset="0"/>
              <a:cs typeface="Arial" charset="0"/>
              <a:sym typeface="Times New Roman" charset="0"/>
            </a:endParaRPr>
          </a:p>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Marriage</a:t>
            </a:r>
          </a:p>
        </p:txBody>
      </p:sp>
      <p:sp>
        <p:nvSpPr>
          <p:cNvPr id="322565"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15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THE</a:t>
            </a: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PROBLEM</a:t>
            </a: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PSALM 11:3</a:t>
            </a:r>
          </a:p>
        </p:txBody>
      </p:sp>
      <p:sp>
        <p:nvSpPr>
          <p:cNvPr id="322572"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CHRISTIANITY</a:t>
            </a:r>
          </a:p>
        </p:txBody>
      </p:sp>
      <p:sp>
        <p:nvSpPr>
          <p:cNvPr id="322573"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HUMANISM</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4610"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    </a:t>
            </a:r>
            <a:r>
              <a:rPr kumimoji="0" lang="en-US" sz="19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Gay</a:t>
            </a:r>
            <a:endParaRPr kumimoji="0" lang="en-US" sz="1900" b="0" i="0" u="none" strike="noStrike" kern="1200" cap="none" spc="0" normalizeH="0" baseline="0" noProof="0">
              <a:ln>
                <a:noFill/>
              </a:ln>
              <a:solidFill>
                <a:srgbClr val="000000"/>
              </a:solidFill>
              <a:effectLst/>
              <a:uLnTx/>
              <a:uFillTx/>
              <a:latin typeface="Times New Roman" charset="0"/>
              <a:ea typeface="ＭＳ Ｐゴシック" charset="0"/>
              <a:cs typeface="Arial" charset="0"/>
              <a:sym typeface="Times New Roman" charset="0"/>
            </a:endParaRPr>
          </a:p>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19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Marriage</a:t>
            </a:r>
          </a:p>
        </p:txBody>
      </p:sp>
      <p:sp>
        <p:nvSpPr>
          <p:cNvPr id="324611"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   </a:t>
            </a: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Moral</a:t>
            </a:r>
            <a:endParaRPr kumimoji="0" lang="en-US" sz="2200" b="0" i="0" u="none" strike="noStrike" kern="1200" cap="none" spc="0" normalizeH="0" baseline="0" noProof="0">
              <a:ln>
                <a:noFill/>
              </a:ln>
              <a:solidFill>
                <a:srgbClr val="000000"/>
              </a:solidFill>
              <a:effectLst/>
              <a:uLnTx/>
              <a:uFillTx/>
              <a:latin typeface="Times New Roman" charset="0"/>
              <a:ea typeface="ＭＳ Ｐゴシック" charset="0"/>
              <a:cs typeface="Arial" charset="0"/>
              <a:sym typeface="Times New Roman" charset="0"/>
            </a:endParaRPr>
          </a:p>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GOD</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marL="0" marR="0" lvl="0" indent="0" algn="l" defTabSz="642938"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    </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MAN</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324615"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CHRISTIANITY</a:t>
            </a:r>
          </a:p>
        </p:txBody>
      </p:sp>
      <p:sp>
        <p:nvSpPr>
          <p:cNvPr id="324616"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THE</a:t>
            </a: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SOLUTION</a:t>
            </a: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ISAIAH 58:12</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1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7907" name="Rectangle 3"/>
          <p:cNvSpPr>
            <a:spLocks noGrp="1" noChangeArrowheads="1"/>
          </p:cNvSpPr>
          <p:nvPr>
            <p:ph type="title" idx="4294967295"/>
          </p:nvPr>
        </p:nvSpPr>
        <p:spPr>
          <a:xfrm>
            <a:off x="457200" y="274638"/>
            <a:ext cx="8229600" cy="1066800"/>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27000">
                    <a:schemeClr val="tx1"/>
                  </a:glow>
                </a:effectLst>
                <a:cs typeface="+mj-cs"/>
              </a:rPr>
              <a:t>Key Thoughts Today</a:t>
            </a:r>
            <a:endParaRPr lang="en-US" sz="4800" b="1" dirty="0">
              <a:effectLst>
                <a:glow rad="127000">
                  <a:schemeClr val="tx1"/>
                </a:glow>
              </a:effectLst>
              <a:cs typeface="+mj-cs"/>
            </a:endParaRPr>
          </a:p>
        </p:txBody>
      </p:sp>
      <p:sp>
        <p:nvSpPr>
          <p:cNvPr id="2427908" name="Rectangle 4"/>
          <p:cNvSpPr>
            <a:spLocks noChangeArrowheads="1"/>
          </p:cNvSpPr>
          <p:nvPr/>
        </p:nvSpPr>
        <p:spPr bwMode="auto">
          <a:xfrm>
            <a:off x="220663" y="1905000"/>
            <a:ext cx="8959850" cy="145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341313" marR="0" lvl="0" indent="-341313"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I.	Our God is </a:t>
            </a:r>
            <a:r>
              <a:rPr kumimoji="0" lang="en-US" sz="3600" b="1" i="0" u="none" strike="noStrike" kern="1200" cap="none" spc="0" normalizeH="0" baseline="0" noProof="0" dirty="0">
                <a:ln>
                  <a:noFill/>
                </a:ln>
                <a:solidFill>
                  <a:srgbClr val="FFFF00"/>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King</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 who created everything in contrast to man-made ideas (Gen. 1). </a:t>
            </a:r>
          </a:p>
        </p:txBody>
      </p:sp>
      <p:sp>
        <p:nvSpPr>
          <p:cNvPr id="2427909" name="Rectangle 5"/>
          <p:cNvSpPr>
            <a:spLocks noChangeArrowheads="1"/>
          </p:cNvSpPr>
          <p:nvPr/>
        </p:nvSpPr>
        <p:spPr bwMode="auto">
          <a:xfrm>
            <a:off x="107950" y="3565525"/>
            <a:ext cx="8815388"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76263" marR="0" lvl="0" indent="-576263"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II.	Creationism and God</a:t>
            </a:r>
            <a:r>
              <a:rPr kumimoji="0" lang="fr-FR" altLang="ja-JP"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s Kingship are continually </a:t>
            </a:r>
            <a:r>
              <a:rPr kumimoji="0" lang="en-US" sz="3600" b="1" i="0" u="none" strike="noStrike" kern="1200" cap="none" spc="0" normalizeH="0" baseline="0" noProof="0" dirty="0">
                <a:ln>
                  <a:noFill/>
                </a:ln>
                <a:solidFill>
                  <a:srgbClr val="FFFF00"/>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attacked</a:t>
            </a:r>
            <a:r>
              <a:rPr kumimoji="0" lang="en-US" sz="3600" b="1" i="0" u="none" strike="noStrike" kern="1200" cap="none" spc="0" normalizeH="0" baseline="0" noProof="0" dirty="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 today. </a:t>
            </a:r>
          </a:p>
        </p:txBody>
      </p:sp>
      <p:sp>
        <p:nvSpPr>
          <p:cNvPr id="2427910" name="Rectangle 6"/>
          <p:cNvSpPr>
            <a:spLocks noChangeArrowheads="1"/>
          </p:cNvSpPr>
          <p:nvPr/>
        </p:nvSpPr>
        <p:spPr bwMode="auto">
          <a:xfrm>
            <a:off x="76200" y="5013325"/>
            <a:ext cx="9067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576263" marR="0" lvl="0" indent="-576263"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III.	We must </a:t>
            </a:r>
            <a:r>
              <a:rPr kumimoji="0" lang="en-US" sz="3600" b="1" i="0" u="none" strike="noStrike" kern="1200" cap="none" spc="0" normalizeH="0" baseline="0" noProof="0">
                <a:ln>
                  <a:noFill/>
                </a:ln>
                <a:solidFill>
                  <a:srgbClr val="FFFF00"/>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defend</a:t>
            </a:r>
            <a:r>
              <a:rPr kumimoji="0" lang="en-US" sz="3600" b="1" i="0" u="none" strike="noStrike" kern="1200" cap="none" spc="0" normalizeH="0" baseline="0" noProof="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rPr>
              <a:t> against attacks on God as Creator and King.</a:t>
            </a:r>
            <a:endParaRPr kumimoji="0" lang="en-US" sz="4800" b="1" i="0" u="none" strike="noStrike" kern="1200" cap="none" spc="0" normalizeH="0" baseline="0" noProof="0">
              <a:ln>
                <a:noFill/>
              </a:ln>
              <a:solidFill>
                <a:srgbClr val="FFFFFF"/>
              </a:solidFill>
              <a:effectLst>
                <a:glow rad="127000">
                  <a:srgbClr val="000000"/>
                </a:glow>
                <a:outerShdw blurRad="38100" dist="38100" dir="2700000" algn="tl">
                  <a:srgbClr val="000000">
                    <a:alpha val="43137"/>
                  </a:srgbClr>
                </a:outerShdw>
              </a:effectLst>
              <a:uLnTx/>
              <a:uFillTx/>
              <a:latin typeface="Arial" charset="0"/>
              <a:ea typeface="ＭＳ Ｐゴシック" charset="0"/>
              <a:cs typeface="+mn-cs"/>
            </a:endParaRP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279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27909">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279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908" grpId="0" build="p" autoUpdateAnimBg="0"/>
      <p:bldP spid="2427909" grpId="0" build="p" autoUpdateAnimBg="0"/>
      <p:bldP spid="2427910"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indent="0"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8409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2" name="Picture 1" descr="Screen Shot 2016-09-30 at 6.22.19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1526"/>
            <a:ext cx="9144000" cy="6315866"/>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267999417"/>
      </p:ext>
    </p:extLst>
  </p:cSld>
  <p:clrMapOvr>
    <a:masterClrMapping/>
  </p:clrMapOvr>
  <p:transition spd="med">
    <p:randomBar dir="vert"/>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reen Shot 2016-09-30 at 6.37.10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03946"/>
            <a:ext cx="9144000" cy="6154054"/>
          </a:xfrm>
          <a:prstGeom prst="rect">
            <a:avLst/>
          </a:prstGeom>
        </p:spPr>
      </p:pic>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spTree>
    <p:extLst>
      <p:ext uri="{BB962C8B-B14F-4D97-AF65-F5344CB8AC3E}">
        <p14:creationId xmlns:p14="http://schemas.microsoft.com/office/powerpoint/2010/main" val="3405716769"/>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1220"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09-30 at 6.22.49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620688"/>
            <a:ext cx="9144000" cy="6237312"/>
          </a:xfrm>
          <a:prstGeom prst="rect">
            <a:avLst/>
          </a:prstGeom>
        </p:spPr>
      </p:pic>
    </p:spTree>
    <p:extLst>
      <p:ext uri="{BB962C8B-B14F-4D97-AF65-F5344CB8AC3E}">
        <p14:creationId xmlns:p14="http://schemas.microsoft.com/office/powerpoint/2010/main" val="4025617666"/>
      </p:ext>
    </p:extLst>
  </p:cSld>
  <p:clrMapOvr>
    <a:masterClrMapping/>
  </p:clrMapOvr>
  <p:transition spd="med">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Rev 21 Rodini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26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6" name="Title 1"/>
          <p:cNvSpPr txBox="1">
            <a:spLocks/>
          </p:cNvSpPr>
          <p:nvPr/>
        </p:nvSpPr>
        <p:spPr bwMode="auto">
          <a:xfrm>
            <a:off x="4495800" y="1066800"/>
            <a:ext cx="46482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The transformation of Adam</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 into today</a:t>
            </a:r>
            <a:r>
              <a:rPr kumimoji="0" lang="uk-UA"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a:t>
            </a:r>
            <a:r>
              <a:rPr kumimoji="0" lang="en-US" altLang="ja-JP"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rPr>
              <a:t>s world</a:t>
            </a:r>
            <a:endParaRPr kumimoji="0" lang="en-US" altLang="zh-CN" sz="2400" b="0" i="0" u="none" strike="noStrike" kern="1200" cap="none" spc="0" normalizeH="0" baseline="0" noProof="0" dirty="0">
              <a:ln>
                <a:noFill/>
              </a:ln>
              <a:solidFill>
                <a:srgbClr val="D6E049"/>
              </a:solidFill>
              <a:effectLst/>
              <a:uLnTx/>
              <a:uFillTx/>
              <a:latin typeface="Arial" charset="0"/>
              <a:ea typeface="ＭＳ Ｐゴシック" charset="0"/>
              <a:cs typeface="Arial" charset="0"/>
            </a:endParaRPr>
          </a:p>
        </p:txBody>
      </p:sp>
      <p:sp>
        <p:nvSpPr>
          <p:cNvPr id="246787" name="Title 1"/>
          <p:cNvSpPr>
            <a:spLocks noGrp="1"/>
          </p:cNvSpPr>
          <p:nvPr>
            <p:ph type="title"/>
          </p:nvPr>
        </p:nvSpPr>
        <p:spPr>
          <a:xfrm>
            <a:off x="4495800" y="76200"/>
            <a:ext cx="4648200" cy="1143000"/>
          </a:xfrm>
          <a:solidFill>
            <a:srgbClr val="000000"/>
          </a:solidFill>
        </p:spPr>
        <p:txBody>
          <a:bodyPr/>
          <a:lstStyle/>
          <a:p>
            <a:r>
              <a:rPr lang="en-US" altLang="zh-CN" sz="3600">
                <a:latin typeface="Arial" charset="0"/>
                <a:ea typeface="ＭＳ Ｐゴシック" charset="0"/>
              </a:rPr>
              <a:t>Rodinia––The World That Perished</a:t>
            </a:r>
          </a:p>
        </p:txBody>
      </p:sp>
    </p:spTree>
    <p:extLst>
      <p:ext uri="{BB962C8B-B14F-4D97-AF65-F5344CB8AC3E}">
        <p14:creationId xmlns:p14="http://schemas.microsoft.com/office/powerpoint/2010/main" val="253618994"/>
      </p:ext>
    </p:extLst>
  </p:cSld>
  <p:clrMapOvr>
    <a:masterClrMapping/>
  </p:clrMapOvr>
  <p:transition spd="med">
    <p:randomBar dir="vert"/>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1218" name="Rectangle 2"/>
          <p:cNvSpPr>
            <a:spLocks noGrp="1" noChangeArrowheads="1"/>
          </p:cNvSpPr>
          <p:nvPr>
            <p:ph type="title"/>
          </p:nvPr>
        </p:nvSpPr>
        <p:spPr>
          <a:xfrm>
            <a:off x="0" y="0"/>
            <a:ext cx="9180512" cy="620688"/>
          </a:xfrm>
          <a:solidFill>
            <a:schemeClr val="bg1"/>
          </a:solidFill>
        </p:spPr>
        <p:txBody>
          <a:bodyPr anchor="b"/>
          <a:lstStyle/>
          <a:p>
            <a:pPr eaLnBrk="1" hangingPunct="1">
              <a:defRPr/>
            </a:pPr>
            <a:r>
              <a:rPr lang="en-US" sz="3600" b="1" dirty="0" err="1">
                <a:solidFill>
                  <a:srgbClr val="FFFFFF"/>
                </a:solidFill>
                <a:latin typeface="Arial"/>
                <a:cs typeface="Arial"/>
              </a:rPr>
              <a:t>BibleStudyDownloads.org</a:t>
            </a:r>
            <a:endParaRPr lang="en-US" sz="3600" b="1" dirty="0">
              <a:solidFill>
                <a:srgbClr val="FFFFFF"/>
              </a:solidFill>
              <a:latin typeface="Arial"/>
              <a:cs typeface="Arial"/>
            </a:endParaRPr>
          </a:p>
        </p:txBody>
      </p:sp>
      <p:pic>
        <p:nvPicPr>
          <p:cNvPr id="3" name="Picture 2" descr="Screen Shot 2016-10-01 at 7.5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163" y="620689"/>
            <a:ext cx="6030436" cy="6237312"/>
          </a:xfrm>
          <a:prstGeom prst="rect">
            <a:avLst/>
          </a:prstGeom>
        </p:spPr>
      </p:pic>
    </p:spTree>
    <p:extLst>
      <p:ext uri="{BB962C8B-B14F-4D97-AF65-F5344CB8AC3E}">
        <p14:creationId xmlns:p14="http://schemas.microsoft.com/office/powerpoint/2010/main" val="646809716"/>
      </p:ext>
    </p:extLst>
  </p:cSld>
  <p:clrMapOvr>
    <a:masterClrMapping/>
  </p:clrMapOvr>
  <p:transition spd="med">
    <p:randomBar dir="vert"/>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Times New Roman" charset="0"/>
                <a:ea typeface="ＭＳ Ｐゴシック" charset="0"/>
              </a:rPr>
              <a:t>Words &amp; Music: Marc Byrd,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Times New Roman" charset="0"/>
                <a:ea typeface="ＭＳ Ｐゴシック" charset="0"/>
              </a:rPr>
              <a:t>Steve Hindalong</a:t>
            </a:r>
          </a:p>
        </p:txBody>
      </p:sp>
      <p:pic>
        <p:nvPicPr>
          <p:cNvPr id="320514" name="Picture 2" descr="宇宙"/>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893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u="sng">
                <a:solidFill>
                  <a:schemeClr val="bg1"/>
                </a:solidFill>
                <a:cs typeface="+mj-cs"/>
              </a:rPr>
              <a:t>Main Idea</a:t>
            </a:r>
            <a:endParaRPr lang="en-US" b="1">
              <a:cs typeface="+mj-cs"/>
            </a:endParaRPr>
          </a:p>
        </p:txBody>
      </p:sp>
      <p:sp>
        <p:nvSpPr>
          <p:cNvPr id="2428932" name="Rectangle 4"/>
          <p:cNvSpPr>
            <a:spLocks noChangeArrowheads="1"/>
          </p:cNvSpPr>
          <p:nvPr/>
        </p:nvSpPr>
        <p:spPr bwMode="auto">
          <a:xfrm>
            <a:off x="152400" y="2971800"/>
            <a:ext cx="8915400" cy="2438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How do we fight the pagan philosophies of our day?</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b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t>Defend God </a:t>
            </a:r>
            <a:br>
              <a:rPr kumimoji="0" lang="en-US" sz="4400" b="1" i="0" u="none" strike="noStrike" kern="1200" cap="none" spc="0" normalizeH="0" baseline="0" noProof="0" dirty="0">
                <a:ln>
                  <a:noFill/>
                </a:ln>
                <a:solidFill>
                  <a:srgbClr val="FFFFFF"/>
                </a:solidFill>
                <a:effectLst/>
                <a:uLnTx/>
                <a:uFillTx/>
                <a:latin typeface="Arial" charset="0"/>
                <a:ea typeface="ＭＳ Ｐゴシック" charset="0"/>
                <a:cs typeface="+mn-cs"/>
              </a:rPr>
            </a:b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mn-cs"/>
              </a:rPr>
              <a:t>as </a:t>
            </a:r>
            <a:r>
              <a:rPr kumimoji="0" lang="en-US" sz="6600" b="1" i="0" u="none" strike="noStrike" kern="1200" cap="none" spc="0" normalizeH="0" baseline="0" noProof="0" dirty="0">
                <a:ln>
                  <a:noFill/>
                </a:ln>
                <a:solidFill>
                  <a:srgbClr val="FFFF00"/>
                </a:solidFill>
                <a:effectLst/>
                <a:uLnTx/>
                <a:uFillTx/>
                <a:latin typeface="Arial" charset="0"/>
                <a:ea typeface="ＭＳ Ｐゴシック" charset="0"/>
                <a:cs typeface="+mn-cs"/>
              </a:rPr>
              <a:t>Creator</a:t>
            </a: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mn-cs"/>
              </a:rPr>
              <a:t> and </a:t>
            </a:r>
            <a:r>
              <a:rPr kumimoji="0" lang="en-US" sz="6600" b="1" i="0" u="none" strike="noStrike" kern="1200" cap="none" spc="0" normalizeH="0" baseline="0" noProof="0" dirty="0">
                <a:ln>
                  <a:noFill/>
                </a:ln>
                <a:solidFill>
                  <a:srgbClr val="FFFF00"/>
                </a:solidFill>
                <a:effectLst/>
                <a:uLnTx/>
                <a:uFillTx/>
                <a:latin typeface="Arial" charset="0"/>
                <a:ea typeface="ＭＳ Ｐゴシック" charset="0"/>
                <a:cs typeface="+mn-cs"/>
              </a:rPr>
              <a:t>King</a:t>
            </a:r>
            <a:r>
              <a:rPr kumimoji="0" lang="en-US" sz="6600" b="1" i="0" u="none" strike="noStrike" kern="1200" cap="none" spc="0" normalizeH="0" baseline="0" noProof="0" dirty="0">
                <a:ln>
                  <a:noFill/>
                </a:ln>
                <a:solidFill>
                  <a:srgbClr val="FFFFFF"/>
                </a:solidFill>
                <a:effectLst/>
                <a:uLnTx/>
                <a:uFillTx/>
                <a:latin typeface="Arial" charset="0"/>
                <a:ea typeface="ＭＳ Ｐゴシック" charset="0"/>
                <a:cs typeface="+mn-cs"/>
              </a:rPr>
              <a:t>!</a:t>
            </a: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cSld>
  <p:clrMapOvr>
    <a:masterClrMapping/>
  </p:clrMapOvr>
  <p:transition spd="med">
    <p:randomBar dir="vert"/>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37703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034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68" name="Rectangle 8"/>
          <p:cNvSpPr>
            <a:spLocks noGrp="1" noRot="1" noChangeArrowheads="1"/>
          </p:cNvSpPr>
          <p:nvPr>
            <p:ph type="title" idx="4294967295"/>
          </p:nvPr>
        </p:nvSpPr>
        <p:spPr>
          <a:xfrm>
            <a:off x="6400800" y="0"/>
            <a:ext cx="2743200" cy="533400"/>
          </a:xfrm>
        </p:spPr>
        <p:txBody>
          <a:bodyPr/>
          <a:lstStyle/>
          <a:p>
            <a:pPr algn="r" eaLnBrk="1" hangingPunct="1">
              <a:defRPr/>
            </a:pPr>
            <a:r>
              <a:rPr lang="en-US" sz="3600">
                <a:latin typeface="Arial" charset="0"/>
                <a:ea typeface="ＭＳ Ｐゴシック" charset="0"/>
                <a:cs typeface="Arial" charset="0"/>
              </a:rPr>
              <a:t>Land &amp; Seas</a:t>
            </a:r>
          </a:p>
        </p:txBody>
      </p:sp>
      <p:pic>
        <p:nvPicPr>
          <p:cNvPr id="204802" name="Picture 7" descr="npo0000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220200"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63" name="Text Box 3"/>
          <p:cNvSpPr txBox="1">
            <a:spLocks noChangeArrowheads="1"/>
          </p:cNvSpPr>
          <p:nvPr/>
        </p:nvSpPr>
        <p:spPr bwMode="auto">
          <a:xfrm>
            <a:off x="1219200" y="228600"/>
            <a:ext cx="6324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4964" name="Text Box 4"/>
          <p:cNvSpPr txBox="1">
            <a:spLocks noChangeArrowheads="1"/>
          </p:cNvSpPr>
          <p:nvPr/>
        </p:nvSpPr>
        <p:spPr bwMode="auto">
          <a:xfrm>
            <a:off x="5486400" y="1600200"/>
            <a:ext cx="35052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dry land earth, and the gathering of the waters He called seas; and God saw that it was good (10).</a:t>
            </a:r>
          </a:p>
        </p:txBody>
      </p:sp>
    </p:spTree>
    <p:extLst>
      <p:ext uri="{BB962C8B-B14F-4D97-AF65-F5344CB8AC3E}">
        <p14:creationId xmlns:p14="http://schemas.microsoft.com/office/powerpoint/2010/main" val="32039922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7011" name="Rectangle 3"/>
          <p:cNvSpPr>
            <a:spLocks noGrp="1" noRot="1" noChangeArrowheads="1"/>
          </p:cNvSpPr>
          <p:nvPr>
            <p:ph type="title" idx="4294967295"/>
          </p:nvPr>
        </p:nvSpPr>
        <p:spPr>
          <a:xfrm>
            <a:off x="6172200" y="228600"/>
            <a:ext cx="2819400" cy="381000"/>
          </a:xfrm>
        </p:spPr>
        <p:txBody>
          <a:bodyPr/>
          <a:lstStyle/>
          <a:p>
            <a:pPr algn="r" eaLnBrk="1" hangingPunct="1">
              <a:defRPr/>
            </a:pPr>
            <a:r>
              <a:rPr lang="en-US" sz="3600">
                <a:latin typeface="Arial" charset="0"/>
                <a:ea typeface="ＭＳ Ｐゴシック" charset="0"/>
                <a:cs typeface="Arial" charset="0"/>
              </a:rPr>
              <a:t>Vegetation</a:t>
            </a:r>
          </a:p>
        </p:txBody>
      </p:sp>
      <p:pic>
        <p:nvPicPr>
          <p:cNvPr id="206850" name="Picture 7" descr="npo0000d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808"/>
            <a:ext cx="9144000" cy="686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7012" name="Text Box 4"/>
          <p:cNvSpPr txBox="1">
            <a:spLocks noChangeArrowheads="1"/>
          </p:cNvSpPr>
          <p:nvPr/>
        </p:nvSpPr>
        <p:spPr bwMode="auto">
          <a:xfrm>
            <a:off x="1905000" y="122238"/>
            <a:ext cx="60960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7013" name="Text Box 5"/>
          <p:cNvSpPr txBox="1">
            <a:spLocks noChangeArrowheads="1"/>
          </p:cNvSpPr>
          <p:nvPr/>
        </p:nvSpPr>
        <p:spPr bwMode="auto">
          <a:xfrm>
            <a:off x="381000" y="990600"/>
            <a:ext cx="86106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earth sprout vegetation: plants yielding seed, </a:t>
            </a:r>
            <a:r>
              <a:rPr kumimoji="0" lang="en-US" altLang="ja-JP" sz="3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fruit trees on the earth bearing fruit after their kind with seed in them,</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The earth brought forth vegetation, plants yielding seed after their kind, and trees bearing fruit with seed in them, after their kind; and God saw that it was good (11-12).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1969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9064" name="Rectangle 8"/>
          <p:cNvSpPr>
            <a:spLocks noGrp="1" noRot="1" noChangeArrowheads="1"/>
          </p:cNvSpPr>
          <p:nvPr>
            <p:ph type="title" idx="4294967295"/>
          </p:nvPr>
        </p:nvSpPr>
        <p:spPr>
          <a:xfrm>
            <a:off x="6248400" y="228600"/>
            <a:ext cx="2743200" cy="381000"/>
          </a:xfrm>
        </p:spPr>
        <p:txBody>
          <a:bodyPr/>
          <a:lstStyle/>
          <a:p>
            <a:pPr algn="r" eaLnBrk="1" hangingPunct="1">
              <a:defRPr/>
            </a:pPr>
            <a:r>
              <a:rPr lang="en-US" sz="3600" b="1">
                <a:latin typeface="Arial" charset="0"/>
                <a:ea typeface="ＭＳ Ｐゴシック" charset="0"/>
                <a:cs typeface="Arial" charset="0"/>
              </a:rPr>
              <a:t>Third Day</a:t>
            </a:r>
          </a:p>
        </p:txBody>
      </p:sp>
      <p:pic>
        <p:nvPicPr>
          <p:cNvPr id="208898" name="Picture 7" descr="npo0000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9059" name="Text Box 3"/>
          <p:cNvSpPr txBox="1">
            <a:spLocks noChangeArrowheads="1"/>
          </p:cNvSpPr>
          <p:nvPr/>
        </p:nvSpPr>
        <p:spPr bwMode="auto">
          <a:xfrm>
            <a:off x="1828800" y="228600"/>
            <a:ext cx="65532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3</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49060" name="Text Box 4"/>
          <p:cNvSpPr txBox="1">
            <a:spLocks noChangeArrowheads="1"/>
          </p:cNvSpPr>
          <p:nvPr/>
        </p:nvSpPr>
        <p:spPr bwMode="auto">
          <a:xfrm>
            <a:off x="5638800" y="2667000"/>
            <a:ext cx="32004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was evening and there was morning, a third day (13).</a:t>
            </a:r>
          </a:p>
        </p:txBody>
      </p:sp>
      <p:sp>
        <p:nvSpPr>
          <p:cNvPr id="208901" name="Rectangle 8"/>
          <p:cNvSpPr>
            <a:spLocks noChangeArrowheads="1"/>
          </p:cNvSpPr>
          <p:nvPr/>
        </p:nvSpPr>
        <p:spPr bwMode="auto">
          <a:xfrm>
            <a:off x="838200" y="0"/>
            <a:ext cx="990600" cy="838200"/>
          </a:xfrm>
          <a:prstGeom prst="rect">
            <a:avLst/>
          </a:prstGeom>
          <a:solidFill>
            <a:srgbClr val="05050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81892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1112" name="Rectangle 8"/>
          <p:cNvSpPr>
            <a:spLocks noGrp="1" noRot="1" noChangeArrowheads="1"/>
          </p:cNvSpPr>
          <p:nvPr>
            <p:ph type="title" idx="4294967295"/>
          </p:nvPr>
        </p:nvSpPr>
        <p:spPr>
          <a:xfrm>
            <a:off x="5943600" y="0"/>
            <a:ext cx="3124200" cy="685800"/>
          </a:xfrm>
        </p:spPr>
        <p:txBody>
          <a:bodyPr/>
          <a:lstStyle/>
          <a:p>
            <a:pPr algn="r" eaLnBrk="1" hangingPunct="1">
              <a:defRPr/>
            </a:pPr>
            <a:r>
              <a:rPr lang="en-US" sz="3600" dirty="0">
                <a:latin typeface="Arial" charset="0"/>
                <a:ea typeface="ＭＳ Ｐゴシック" charset="0"/>
                <a:cs typeface="Arial" charset="0"/>
              </a:rPr>
              <a:t>Day 4</a:t>
            </a:r>
          </a:p>
        </p:txBody>
      </p:sp>
      <p:pic>
        <p:nvPicPr>
          <p:cNvPr id="210946" name="Picture 2" descr="npo0000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1107" name="Text Box 3"/>
          <p:cNvSpPr txBox="1">
            <a:spLocks noChangeArrowheads="1"/>
          </p:cNvSpPr>
          <p:nvPr/>
        </p:nvSpPr>
        <p:spPr bwMode="auto">
          <a:xfrm>
            <a:off x="1905000" y="152400"/>
            <a:ext cx="5715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
        <p:nvSpPr>
          <p:cNvPr id="2351108" name="Text Box 4"/>
          <p:cNvSpPr txBox="1">
            <a:spLocks noChangeArrowheads="1"/>
          </p:cNvSpPr>
          <p:nvPr/>
        </p:nvSpPr>
        <p:spPr bwMode="auto">
          <a:xfrm>
            <a:off x="304800" y="3441700"/>
            <a:ext cx="8839200" cy="2862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Let there be lights in the expanse of the heavens to separate the day from the night, and let them be for signs and for seasons and for days and years (14);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9010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3160" name="Rectangle 8"/>
          <p:cNvSpPr>
            <a:spLocks noGrp="1" noRot="1" noChangeArrowheads="1"/>
          </p:cNvSpPr>
          <p:nvPr>
            <p:ph type="title" idx="4294967295"/>
          </p:nvPr>
        </p:nvSpPr>
        <p:spPr>
          <a:xfrm>
            <a:off x="4953000" y="152400"/>
            <a:ext cx="4038600" cy="533400"/>
          </a:xfrm>
        </p:spPr>
        <p:txBody>
          <a:bodyPr/>
          <a:lstStyle/>
          <a:p>
            <a:pPr algn="r" eaLnBrk="1" hangingPunct="1">
              <a:defRPr/>
            </a:pPr>
            <a:r>
              <a:rPr lang="en-US" sz="3600">
                <a:latin typeface="Arial" charset="0"/>
                <a:ea typeface="ＭＳ Ｐゴシック" charset="0"/>
                <a:cs typeface="Arial" charset="0"/>
              </a:rPr>
              <a:t>Sun &amp; Moon</a:t>
            </a:r>
          </a:p>
        </p:txBody>
      </p:sp>
      <p:pic>
        <p:nvPicPr>
          <p:cNvPr id="212994" name="Picture 7" descr="npo0000e2"/>
          <p:cNvPicPr>
            <a:picLocks noChangeAspect="1" noChangeArrowheads="1"/>
          </p:cNvPicPr>
          <p:nvPr/>
        </p:nvPicPr>
        <p:blipFill>
          <a:blip r:embed="rId3">
            <a:extLst>
              <a:ext uri="{28A0092B-C50C-407E-A947-70E740481C1C}">
                <a14:useLocalDpi xmlns:a14="http://schemas.microsoft.com/office/drawing/2010/main" val="0"/>
              </a:ext>
            </a:extLst>
          </a:blip>
          <a:srcRect l="3334" r="333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3155"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
        <p:nvSpPr>
          <p:cNvPr id="2353156" name="Text Box 4"/>
          <p:cNvSpPr txBox="1">
            <a:spLocks noChangeArrowheads="1"/>
          </p:cNvSpPr>
          <p:nvPr/>
        </p:nvSpPr>
        <p:spPr bwMode="auto">
          <a:xfrm>
            <a:off x="2895600" y="3749675"/>
            <a:ext cx="6096000" cy="2862263"/>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And let them be for lights in the expanse of the heavens to give light on the earth</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rPr>
              <a:t>; and it was so (15).</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14361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2611"/>
          <a:stretch/>
        </p:blipFill>
        <p:spPr>
          <a:xfrm>
            <a:off x="-1" y="0"/>
            <a:ext cx="9144001" cy="6858000"/>
          </a:xfrm>
          <a:prstGeom prst="rect">
            <a:avLst/>
          </a:prstGeom>
        </p:spPr>
      </p:pic>
      <p:sp>
        <p:nvSpPr>
          <p:cNvPr id="2355208" name="Rectangle 8"/>
          <p:cNvSpPr>
            <a:spLocks noGrp="1" noRot="1" noChangeArrowheads="1"/>
          </p:cNvSpPr>
          <p:nvPr>
            <p:ph type="title" idx="4294967295"/>
          </p:nvPr>
        </p:nvSpPr>
        <p:spPr>
          <a:xfrm>
            <a:off x="6705600" y="0"/>
            <a:ext cx="2362200" cy="457200"/>
          </a:xfrm>
        </p:spPr>
        <p:txBody>
          <a:bodyPr/>
          <a:lstStyle/>
          <a:p>
            <a:pPr algn="r" eaLnBrk="1" hangingPunct="1">
              <a:defRPr/>
            </a:pPr>
            <a:r>
              <a:rPr lang="en-US" sz="3600">
                <a:latin typeface="Arial" charset="0"/>
                <a:ea typeface="ＭＳ Ｐゴシック" charset="0"/>
                <a:cs typeface="Arial" charset="0"/>
              </a:rPr>
              <a:t>Sun</a:t>
            </a:r>
          </a:p>
        </p:txBody>
      </p:sp>
      <p:sp>
        <p:nvSpPr>
          <p:cNvPr id="2355203"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
        <p:nvSpPr>
          <p:cNvPr id="2355204" name="Text Box 4"/>
          <p:cNvSpPr txBox="1">
            <a:spLocks noChangeArrowheads="1"/>
          </p:cNvSpPr>
          <p:nvPr/>
        </p:nvSpPr>
        <p:spPr bwMode="auto">
          <a:xfrm>
            <a:off x="0" y="4968875"/>
            <a:ext cx="9067800" cy="1754188"/>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made the two great lights,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 greater light to govern the day (16a)…</a:t>
            </a:r>
          </a:p>
        </p:txBody>
      </p:sp>
    </p:spTree>
    <p:extLst>
      <p:ext uri="{BB962C8B-B14F-4D97-AF65-F5344CB8AC3E}">
        <p14:creationId xmlns:p14="http://schemas.microsoft.com/office/powerpoint/2010/main" val="1266139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7256" name="Rectangle 8"/>
          <p:cNvSpPr>
            <a:spLocks noGrp="1" noRot="1" noChangeArrowheads="1"/>
          </p:cNvSpPr>
          <p:nvPr>
            <p:ph type="title" idx="4294967295"/>
          </p:nvPr>
        </p:nvSpPr>
        <p:spPr>
          <a:xfrm>
            <a:off x="6248400" y="76200"/>
            <a:ext cx="2819400" cy="533400"/>
          </a:xfrm>
        </p:spPr>
        <p:txBody>
          <a:bodyPr/>
          <a:lstStyle/>
          <a:p>
            <a:pPr algn="r" eaLnBrk="1" hangingPunct="1">
              <a:defRPr/>
            </a:pPr>
            <a:r>
              <a:rPr lang="en-US" sz="3600" b="1">
                <a:latin typeface="Arial" charset="0"/>
                <a:ea typeface="ＭＳ Ｐゴシック" charset="0"/>
                <a:cs typeface="Arial" charset="0"/>
              </a:rPr>
              <a:t>Moon</a:t>
            </a:r>
          </a:p>
        </p:txBody>
      </p:sp>
      <p:pic>
        <p:nvPicPr>
          <p:cNvPr id="217090" name="Picture 7" descr="npo0000e4"/>
          <p:cNvPicPr>
            <a:picLocks noChangeAspect="1" noChangeArrowheads="1"/>
          </p:cNvPicPr>
          <p:nvPr/>
        </p:nvPicPr>
        <p:blipFill>
          <a:blip r:embed="rId3">
            <a:extLst>
              <a:ext uri="{28A0092B-C50C-407E-A947-70E740481C1C}">
                <a14:useLocalDpi xmlns:a14="http://schemas.microsoft.com/office/drawing/2010/main" val="0"/>
              </a:ext>
            </a:extLst>
          </a:blip>
          <a:srcRect b="14098"/>
          <a:stretch>
            <a:fillRect/>
          </a:stretch>
        </p:blipFill>
        <p:spPr bwMode="auto">
          <a:xfrm>
            <a:off x="-139443" y="-12755"/>
            <a:ext cx="9283443" cy="6952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72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a:t>
            </a:r>
            <a:r>
              <a:rPr kumimoji="0" lang="uk-UA"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s Creation…Day 4</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
        <p:nvSpPr>
          <p:cNvPr id="2357252" name="Text Box 4"/>
          <p:cNvSpPr txBox="1">
            <a:spLocks noChangeArrowheads="1"/>
          </p:cNvSpPr>
          <p:nvPr/>
        </p:nvSpPr>
        <p:spPr bwMode="auto">
          <a:xfrm>
            <a:off x="228600" y="1371600"/>
            <a:ext cx="2155580" cy="4524316"/>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the lesser light to govern the night (16b)…</a:t>
            </a:r>
          </a:p>
        </p:txBody>
      </p:sp>
    </p:spTree>
    <p:extLst>
      <p:ext uri="{BB962C8B-B14F-4D97-AF65-F5344CB8AC3E}">
        <p14:creationId xmlns:p14="http://schemas.microsoft.com/office/powerpoint/2010/main" val="2333887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2" descr="npo0000c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690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2" name="Text Box 3"/>
          <p:cNvSpPr txBox="1">
            <a:spLocks noChangeArrowheads="1"/>
          </p:cNvSpPr>
          <p:nvPr/>
        </p:nvSpPr>
        <p:spPr bwMode="auto">
          <a:xfrm>
            <a:off x="2667000" y="381000"/>
            <a:ext cx="3352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Papyrus" charset="0"/>
              <a:ea typeface="ＭＳ Ｐゴシック" charset="0"/>
            </a:endParaRPr>
          </a:p>
        </p:txBody>
      </p:sp>
      <p:sp>
        <p:nvSpPr>
          <p:cNvPr id="2324487" name="Rectangle 7"/>
          <p:cNvSpPr>
            <a:spLocks noGrp="1" noRot="1" noChangeArrowheads="1"/>
          </p:cNvSpPr>
          <p:nvPr>
            <p:ph type="title" idx="4294967295"/>
          </p:nvPr>
        </p:nvSpPr>
        <p:spPr/>
        <p:txBody>
          <a:bodyPr/>
          <a:lstStyle/>
          <a:p>
            <a:pPr eaLnBrk="1" hangingPunct="1">
              <a:defRPr/>
            </a:pPr>
            <a:r>
              <a:rPr lang="en-US">
                <a:latin typeface="Tahoma" charset="0"/>
                <a:ea typeface="ＭＳ Ｐゴシック" charset="0"/>
                <a:cs typeface="ＭＳ Ｐゴシック" charset="0"/>
              </a:rPr>
              <a:t>Creation in Six Days</a:t>
            </a:r>
          </a:p>
        </p:txBody>
      </p:sp>
    </p:spTree>
    <p:extLst>
      <p:ext uri="{BB962C8B-B14F-4D97-AF65-F5344CB8AC3E}">
        <p14:creationId xmlns:p14="http://schemas.microsoft.com/office/powerpoint/2010/main" val="857024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9304" name="Rectangle 8"/>
          <p:cNvSpPr>
            <a:spLocks noGrp="1" noRot="1" noChangeArrowheads="1"/>
          </p:cNvSpPr>
          <p:nvPr>
            <p:ph type="title" idx="4294967295"/>
          </p:nvPr>
        </p:nvSpPr>
        <p:spPr>
          <a:xfrm>
            <a:off x="6934200" y="76200"/>
            <a:ext cx="2057400" cy="533400"/>
          </a:xfrm>
        </p:spPr>
        <p:txBody>
          <a:bodyPr/>
          <a:lstStyle/>
          <a:p>
            <a:pPr algn="r" eaLnBrk="1" hangingPunct="1">
              <a:defRPr/>
            </a:pPr>
            <a:r>
              <a:rPr lang="en-US" sz="3600">
                <a:latin typeface="Arial" charset="0"/>
                <a:ea typeface="ＭＳ Ｐゴシック" charset="0"/>
                <a:cs typeface="Arial" charset="0"/>
              </a:rPr>
              <a:t>Stars</a:t>
            </a:r>
          </a:p>
        </p:txBody>
      </p:sp>
      <p:pic>
        <p:nvPicPr>
          <p:cNvPr id="219138" name="Picture 2" descr="npo0000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9299" name="Text Box 3"/>
          <p:cNvSpPr txBox="1">
            <a:spLocks noChangeArrowheads="1"/>
          </p:cNvSpPr>
          <p:nvPr/>
        </p:nvSpPr>
        <p:spPr bwMode="auto">
          <a:xfrm>
            <a:off x="6248400" y="4572000"/>
            <a:ext cx="2667000" cy="1754188"/>
          </a:xfrm>
          <a:prstGeom prst="rect">
            <a:avLst/>
          </a:prstGeom>
          <a:noFill/>
          <a:ln w="9525">
            <a:noFill/>
            <a:miter lim="800000"/>
            <a:headEnd/>
            <a:tailEnd/>
          </a:ln>
          <a:effectLst/>
        </p:spPr>
        <p:txBody>
          <a:bodyPr>
            <a:spAutoFit/>
          </a:bodyPr>
          <a:lstStyle>
            <a:defPPr>
              <a:defRPr lang="en-US"/>
            </a:defPPr>
            <a:lvl1pPr algn="ctr" defTabSz="457200" eaLnBrk="1" fontAlgn="auto" hangingPunct="1">
              <a:spcBef>
                <a:spcPct val="50000"/>
              </a:spcBef>
              <a:spcAft>
                <a:spcPts val="0"/>
              </a:spcAft>
              <a:defRPr sz="3600" b="1">
                <a:solidFill>
                  <a:srgbClr val="FFFFFF"/>
                </a:solidFill>
                <a:effectLst>
                  <a:glow rad="139700">
                    <a:srgbClr val="DADADA">
                      <a:lumMod val="10000"/>
                      <a:alpha val="99000"/>
                    </a:srgbClr>
                  </a:glow>
                </a:effectLst>
                <a:latin typeface="Tahoma"/>
                <a:ea typeface="+mn-ea"/>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He made the stars also (16c).</a:t>
            </a:r>
          </a:p>
        </p:txBody>
      </p:sp>
      <p:sp>
        <p:nvSpPr>
          <p:cNvPr id="2359300" name="Text Box 4"/>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41642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1352" name="Rectangle 8"/>
          <p:cNvSpPr>
            <a:spLocks noGrp="1" noRot="1" noChangeArrowheads="1"/>
          </p:cNvSpPr>
          <p:nvPr>
            <p:ph type="title" idx="4294967295"/>
          </p:nvPr>
        </p:nvSpPr>
        <p:spPr>
          <a:xfrm>
            <a:off x="6019800" y="0"/>
            <a:ext cx="3048000" cy="533400"/>
          </a:xfrm>
        </p:spPr>
        <p:txBody>
          <a:bodyPr/>
          <a:lstStyle/>
          <a:p>
            <a:pPr algn="r" eaLnBrk="1" hangingPunct="1">
              <a:defRPr/>
            </a:pPr>
            <a:r>
              <a:rPr lang="en-US" sz="3600">
                <a:latin typeface="Arial" charset="0"/>
                <a:ea typeface="ＭＳ Ｐゴシック" charset="0"/>
                <a:cs typeface="Arial" charset="0"/>
              </a:rPr>
              <a:t>Fourth Day</a:t>
            </a:r>
          </a:p>
        </p:txBody>
      </p:sp>
      <p:pic>
        <p:nvPicPr>
          <p:cNvPr id="221186" name="Picture 2" descr="npo0000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1347"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4</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1348" name="Text Box 4"/>
          <p:cNvSpPr txBox="1">
            <a:spLocks noChangeArrowheads="1"/>
          </p:cNvSpPr>
          <p:nvPr/>
        </p:nvSpPr>
        <p:spPr bwMode="auto">
          <a:xfrm>
            <a:off x="0" y="2819400"/>
            <a:ext cx="9144000" cy="3970338"/>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placed them in the expanse of the heavens to give light on the earth, and to govern the day and the night, and to separate the light from the darkness; and God saw that it was good.  There was evening and there was morning, a fourth day (17-19).</a:t>
            </a:r>
          </a:p>
        </p:txBody>
      </p:sp>
    </p:spTree>
    <p:extLst>
      <p:ext uri="{BB962C8B-B14F-4D97-AF65-F5344CB8AC3E}">
        <p14:creationId xmlns:p14="http://schemas.microsoft.com/office/powerpoint/2010/main" val="52770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3400" name="Rectangle 8"/>
          <p:cNvSpPr>
            <a:spLocks noGrp="1" noRot="1" noChangeArrowheads="1"/>
          </p:cNvSpPr>
          <p:nvPr>
            <p:ph type="title" idx="4294967295"/>
          </p:nvPr>
        </p:nvSpPr>
        <p:spPr>
          <a:xfrm>
            <a:off x="6324600" y="76200"/>
            <a:ext cx="2743200" cy="457200"/>
          </a:xfrm>
        </p:spPr>
        <p:txBody>
          <a:bodyPr/>
          <a:lstStyle/>
          <a:p>
            <a:pPr algn="r" eaLnBrk="1" hangingPunct="1">
              <a:defRPr/>
            </a:pPr>
            <a:r>
              <a:rPr lang="en-US" sz="3600">
                <a:latin typeface="Arial" charset="0"/>
                <a:ea typeface="ＭＳ Ｐゴシック" charset="0"/>
                <a:cs typeface="Arial" charset="0"/>
              </a:rPr>
              <a:t>Day 5</a:t>
            </a:r>
          </a:p>
        </p:txBody>
      </p:sp>
      <p:pic>
        <p:nvPicPr>
          <p:cNvPr id="223234" name="Picture 11" descr="npo0000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339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3396" name="Text Box 4"/>
          <p:cNvSpPr txBox="1">
            <a:spLocks noChangeArrowheads="1"/>
          </p:cNvSpPr>
          <p:nvPr/>
        </p:nvSpPr>
        <p:spPr bwMode="auto">
          <a:xfrm>
            <a:off x="228600" y="3962400"/>
            <a:ext cx="56388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Then God said,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Let the waters teem with swarms of living creatures…</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 (20a)</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424240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48" name="Rectangle 8"/>
          <p:cNvSpPr>
            <a:spLocks noGrp="1" noRot="1" noChangeArrowheads="1"/>
          </p:cNvSpPr>
          <p:nvPr>
            <p:ph type="title" idx="4294967295"/>
          </p:nvPr>
        </p:nvSpPr>
        <p:spPr>
          <a:xfrm>
            <a:off x="6324600" y="152400"/>
            <a:ext cx="2667000" cy="457200"/>
          </a:xfrm>
        </p:spPr>
        <p:txBody>
          <a:bodyPr/>
          <a:lstStyle/>
          <a:p>
            <a:pPr algn="r" eaLnBrk="1" hangingPunct="1">
              <a:defRPr/>
            </a:pPr>
            <a:r>
              <a:rPr lang="en-US" sz="3600">
                <a:latin typeface="Arial" charset="0"/>
                <a:ea typeface="ＭＳ Ｐゴシック" charset="0"/>
                <a:cs typeface="Arial" charset="0"/>
              </a:rPr>
              <a:t>Birds</a:t>
            </a:r>
          </a:p>
        </p:txBody>
      </p:sp>
      <p:pic>
        <p:nvPicPr>
          <p:cNvPr id="225282" name="Picture 11" descr="npo0000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5444" name="Text Box 4"/>
          <p:cNvSpPr txBox="1">
            <a:spLocks noChangeArrowheads="1"/>
          </p:cNvSpPr>
          <p:nvPr/>
        </p:nvSpPr>
        <p:spPr bwMode="auto">
          <a:xfrm>
            <a:off x="3576270" y="3886200"/>
            <a:ext cx="5491530" cy="2308324"/>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let birds fly above the earth in the open expanse of the heavens</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 (20b).</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endParaRPr>
          </a:p>
        </p:txBody>
      </p:sp>
    </p:spTree>
    <p:extLst>
      <p:ext uri="{BB962C8B-B14F-4D97-AF65-F5344CB8AC3E}">
        <p14:creationId xmlns:p14="http://schemas.microsoft.com/office/powerpoint/2010/main" val="2979611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7496" name="Rectangle 8"/>
          <p:cNvSpPr>
            <a:spLocks noGrp="1" noRot="1" noChangeArrowheads="1"/>
          </p:cNvSpPr>
          <p:nvPr>
            <p:ph type="title" idx="4294967295"/>
          </p:nvPr>
        </p:nvSpPr>
        <p:spPr>
          <a:xfrm>
            <a:off x="6324600" y="152400"/>
            <a:ext cx="2667000" cy="533400"/>
          </a:xfrm>
        </p:spPr>
        <p:txBody>
          <a:bodyPr/>
          <a:lstStyle/>
          <a:p>
            <a:pPr algn="r" eaLnBrk="1" hangingPunct="1">
              <a:defRPr/>
            </a:pPr>
            <a:r>
              <a:rPr lang="en-US" sz="2400">
                <a:latin typeface="Tahoma" charset="0"/>
                <a:ea typeface="ＭＳ Ｐゴシック" charset="0"/>
                <a:cs typeface="ＭＳ Ｐゴシック" charset="0"/>
              </a:rPr>
              <a:t>Whales</a:t>
            </a:r>
          </a:p>
        </p:txBody>
      </p:sp>
      <p:pic>
        <p:nvPicPr>
          <p:cNvPr id="227330" name="Picture 7" descr="npo0000e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7491" name="Text Box 3"/>
          <p:cNvSpPr txBox="1">
            <a:spLocks noChangeArrowheads="1"/>
          </p:cNvSpPr>
          <p:nvPr/>
        </p:nvSpPr>
        <p:spPr bwMode="auto">
          <a:xfrm>
            <a:off x="0" y="7620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7492" name="Text Box 4"/>
          <p:cNvSpPr txBox="1">
            <a:spLocks noChangeArrowheads="1"/>
          </p:cNvSpPr>
          <p:nvPr/>
        </p:nvSpPr>
        <p:spPr bwMode="auto">
          <a:xfrm>
            <a:off x="0" y="4419600"/>
            <a:ext cx="9144000" cy="2308225"/>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God created the great sea monsters and every living creature that moves, with which the waters swarmed after their kind (21a)…</a:t>
            </a:r>
          </a:p>
        </p:txBody>
      </p:sp>
    </p:spTree>
    <p:extLst>
      <p:ext uri="{BB962C8B-B14F-4D97-AF65-F5344CB8AC3E}">
        <p14:creationId xmlns:p14="http://schemas.microsoft.com/office/powerpoint/2010/main" val="2047054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9544" name="Rectangle 8"/>
          <p:cNvSpPr>
            <a:spLocks noGrp="1" noRot="1" noChangeArrowheads="1"/>
          </p:cNvSpPr>
          <p:nvPr>
            <p:ph type="title" idx="4294967295"/>
          </p:nvPr>
        </p:nvSpPr>
        <p:spPr>
          <a:xfrm>
            <a:off x="6248400" y="152400"/>
            <a:ext cx="2743200" cy="533400"/>
          </a:xfrm>
        </p:spPr>
        <p:txBody>
          <a:bodyPr/>
          <a:lstStyle/>
          <a:p>
            <a:pPr algn="r" eaLnBrk="1" hangingPunct="1">
              <a:defRPr/>
            </a:pPr>
            <a:r>
              <a:rPr lang="en-US" sz="3600" b="1">
                <a:latin typeface="Arial" charset="0"/>
                <a:ea typeface="ＭＳ Ｐゴシック" charset="0"/>
                <a:cs typeface="Arial" charset="0"/>
              </a:rPr>
              <a:t>Penguins</a:t>
            </a:r>
          </a:p>
        </p:txBody>
      </p:sp>
      <p:pic>
        <p:nvPicPr>
          <p:cNvPr id="229378" name="Picture 7" descr="npo0000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953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69540" name="Text Box 4"/>
          <p:cNvSpPr txBox="1">
            <a:spLocks noChangeArrowheads="1"/>
          </p:cNvSpPr>
          <p:nvPr/>
        </p:nvSpPr>
        <p:spPr bwMode="auto">
          <a:xfrm>
            <a:off x="152400" y="4397375"/>
            <a:ext cx="4800600" cy="230822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000000"/>
                </a:solidFill>
                <a:effectLst>
                  <a:glow rad="228600">
                    <a:srgbClr val="FFFFFF"/>
                  </a:glow>
                </a:effectLst>
                <a:uLnTx/>
                <a:uFillTx/>
                <a:latin typeface="Tahoma"/>
                <a:ea typeface="ＭＳ Ｐゴシック" charset="0"/>
                <a:cs typeface="Tahoma"/>
              </a:rPr>
              <a:t>…and every winged bird after its kind; and God saw that it was good (21b).</a:t>
            </a:r>
          </a:p>
        </p:txBody>
      </p:sp>
    </p:spTree>
    <p:extLst>
      <p:ext uri="{BB962C8B-B14F-4D97-AF65-F5344CB8AC3E}">
        <p14:creationId xmlns:p14="http://schemas.microsoft.com/office/powerpoint/2010/main" val="2245306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1592" name="Rectangle 8"/>
          <p:cNvSpPr>
            <a:spLocks noGrp="1" noRot="1" noChangeArrowheads="1"/>
          </p:cNvSpPr>
          <p:nvPr>
            <p:ph type="title" idx="4294967295"/>
          </p:nvPr>
        </p:nvSpPr>
        <p:spPr>
          <a:xfrm>
            <a:off x="5943600" y="76200"/>
            <a:ext cx="3124200" cy="457200"/>
          </a:xfrm>
        </p:spPr>
        <p:txBody>
          <a:bodyPr/>
          <a:lstStyle/>
          <a:p>
            <a:pPr algn="r" eaLnBrk="1" hangingPunct="1">
              <a:defRPr/>
            </a:pPr>
            <a:r>
              <a:rPr lang="en-US" sz="3600" b="1">
                <a:latin typeface="Arial" charset="0"/>
                <a:ea typeface="ＭＳ Ｐゴシック" charset="0"/>
                <a:cs typeface="Arial" charset="0"/>
              </a:rPr>
              <a:t>Multiply</a:t>
            </a:r>
          </a:p>
        </p:txBody>
      </p:sp>
      <p:pic>
        <p:nvPicPr>
          <p:cNvPr id="231426" name="Picture 11" descr="npo0000f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1587"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1588" name="Text Box 4"/>
          <p:cNvSpPr txBox="1">
            <a:spLocks noChangeArrowheads="1"/>
          </p:cNvSpPr>
          <p:nvPr/>
        </p:nvSpPr>
        <p:spPr bwMode="auto">
          <a:xfrm>
            <a:off x="1682295" y="3825875"/>
            <a:ext cx="7461705" cy="2862263"/>
          </a:xfrm>
          <a:prstGeom prst="rect">
            <a:avLst/>
          </a:prstGeom>
          <a:noFill/>
          <a:ln w="9525">
            <a:noFill/>
            <a:miter lim="800000"/>
            <a:headEnd/>
            <a:tailEnd/>
          </a:ln>
          <a:effectLst/>
        </p:spPr>
        <p:txBody>
          <a:bodyPr wrap="square">
            <a:spAutoFit/>
          </a:bodyPr>
          <a:lstStyle>
            <a:defPPr>
              <a:defRPr lang="en-US"/>
            </a:defPPr>
            <a:lvl1pPr algn="ct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God blessed them saying,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Be fruitful and multiply, and fill the waters in the seas, and let the birds multiply on the earth</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rPr>
              <a:t> (22).</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ＭＳ Ｐゴシック" charset="0"/>
              <a:cs typeface="Arial" charset="0"/>
            </a:endParaRPr>
          </a:p>
        </p:txBody>
      </p:sp>
    </p:spTree>
    <p:extLst>
      <p:ext uri="{BB962C8B-B14F-4D97-AF65-F5344CB8AC3E}">
        <p14:creationId xmlns:p14="http://schemas.microsoft.com/office/powerpoint/2010/main" val="2164309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3640"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b="1">
                <a:latin typeface="Arial" charset="0"/>
                <a:ea typeface="ＭＳ Ｐゴシック" charset="0"/>
                <a:cs typeface="Arial" charset="0"/>
              </a:rPr>
              <a:t>Fifth Day</a:t>
            </a:r>
          </a:p>
        </p:txBody>
      </p:sp>
      <p:pic>
        <p:nvPicPr>
          <p:cNvPr id="233474" name="Picture 2" descr="npo0000f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3635"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3636" name="Text Box 4"/>
          <p:cNvSpPr txBox="1">
            <a:spLocks noChangeArrowheads="1"/>
          </p:cNvSpPr>
          <p:nvPr/>
        </p:nvSpPr>
        <p:spPr bwMode="auto">
          <a:xfrm>
            <a:off x="5257800" y="3843338"/>
            <a:ext cx="3657600" cy="286226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There was evening and there was morning, a fifth day (23).</a:t>
            </a:r>
          </a:p>
        </p:txBody>
      </p:sp>
    </p:spTree>
    <p:extLst>
      <p:ext uri="{BB962C8B-B14F-4D97-AF65-F5344CB8AC3E}">
        <p14:creationId xmlns:p14="http://schemas.microsoft.com/office/powerpoint/2010/main" val="2261595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uk-UA"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 earth bring forth living creatures after their kind: cattle and creeping things and beasts of the earth after their kind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it was so.  God made the beasts of the earth after their kind, and the cattle after their kind, and everything that creeps on the ground after its kind; and God saw that it was good</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(Gen. 1:24-25).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uk-UA"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6531" name="Rectangle 3"/>
          <p:cNvSpPr>
            <a:spLocks noGrp="1" noRot="1" noChangeArrowheads="1"/>
          </p:cNvSpPr>
          <p:nvPr>
            <p:ph type="title" idx="4294967295"/>
          </p:nvPr>
        </p:nvSpPr>
        <p:spPr>
          <a:xfrm>
            <a:off x="7010400" y="0"/>
            <a:ext cx="2057400" cy="457200"/>
          </a:xfrm>
        </p:spPr>
        <p:txBody>
          <a:bodyPr/>
          <a:lstStyle/>
          <a:p>
            <a:pPr algn="r" eaLnBrk="1" hangingPunct="1">
              <a:defRPr/>
            </a:pPr>
            <a:r>
              <a:rPr lang="en-US" sz="3200">
                <a:latin typeface="Arial" charset="0"/>
                <a:ea typeface="ＭＳ Ｐゴシック" charset="0"/>
                <a:cs typeface="Arial" charset="0"/>
              </a:rPr>
              <a:t>Day 1</a:t>
            </a:r>
          </a:p>
        </p:txBody>
      </p:sp>
      <p:pic>
        <p:nvPicPr>
          <p:cNvPr id="186370" name="Picture 18" descr="npo0000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6532" name="Text Box 4"/>
          <p:cNvSpPr txBox="1">
            <a:spLocks noChangeArrowheads="1"/>
          </p:cNvSpPr>
          <p:nvPr/>
        </p:nvSpPr>
        <p:spPr bwMode="auto">
          <a:xfrm>
            <a:off x="1371600" y="3048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26533" name="Text Box 5"/>
          <p:cNvSpPr txBox="1">
            <a:spLocks noChangeArrowheads="1"/>
          </p:cNvSpPr>
          <p:nvPr/>
        </p:nvSpPr>
        <p:spPr bwMode="auto">
          <a:xfrm>
            <a:off x="1905000" y="4800600"/>
            <a:ext cx="72390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In the beginning God created</a:t>
            </a:r>
            <a:b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the heavens and the earth (1).</a:t>
            </a:r>
          </a:p>
        </p:txBody>
      </p:sp>
    </p:spTree>
    <p:extLst>
      <p:ext uri="{BB962C8B-B14F-4D97-AF65-F5344CB8AC3E}">
        <p14:creationId xmlns:p14="http://schemas.microsoft.com/office/powerpoint/2010/main" val="24881783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r" eaLnBrk="1" hangingPunct="1">
              <a:defRPr/>
            </a:pPr>
            <a:r>
              <a:rPr lang="en-US" sz="3600" dirty="0">
                <a:effectLst>
                  <a:glow rad="152400">
                    <a:srgbClr val="000000"/>
                  </a:glow>
                </a:effectLst>
                <a:latin typeface="Arial" charset="0"/>
                <a:ea typeface="ＭＳ Ｐゴシック" charset="0"/>
                <a:cs typeface="Arial" charset="0"/>
              </a:rPr>
              <a:t>Woman</a:t>
            </a:r>
          </a:p>
        </p:txBody>
      </p:sp>
      <p:sp>
        <p:nvSpPr>
          <p:cNvPr id="2379785" name="Text Box 9"/>
          <p:cNvSpPr txBox="1">
            <a:spLocks noChangeArrowheads="1"/>
          </p:cNvSpPr>
          <p:nvPr/>
        </p:nvSpPr>
        <p:spPr bwMode="auto">
          <a:xfrm>
            <a:off x="1160720" y="3028054"/>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152400">
                    <a:srgbClr val="000000"/>
                  </a:glow>
                </a:effectLst>
                <a:uLnTx/>
                <a:uFillTx/>
                <a:latin typeface="Arial" charset="0"/>
                <a:ea typeface="ＭＳ Ｐゴシック" charset="0"/>
                <a:cs typeface="Arial" charset="0"/>
              </a:rPr>
              <a:t>in the image of God he created him</a:t>
            </a:r>
          </a:p>
        </p:txBody>
      </p:sp>
      <p:sp>
        <p:nvSpPr>
          <p:cNvPr id="2379786" name="Text Box 10"/>
          <p:cNvSpPr txBox="1">
            <a:spLocks noChangeArrowheads="1"/>
          </p:cNvSpPr>
          <p:nvPr/>
        </p:nvSpPr>
        <p:spPr bwMode="auto">
          <a:xfrm>
            <a:off x="170120" y="719900"/>
            <a:ext cx="5410200"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So God created man in his own image</a:t>
            </a:r>
          </a:p>
        </p:txBody>
      </p:sp>
      <p:sp>
        <p:nvSpPr>
          <p:cNvPr id="2379787" name="Text Box 11"/>
          <p:cNvSpPr txBox="1">
            <a:spLocks noChangeArrowheads="1"/>
          </p:cNvSpPr>
          <p:nvPr/>
        </p:nvSpPr>
        <p:spPr bwMode="auto">
          <a:xfrm>
            <a:off x="2789858" y="5105400"/>
            <a:ext cx="6354142" cy="12001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male and female he created them</a:t>
            </a:r>
            <a:r>
              <a:rPr kumimoji="0" lang="ru-RU"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 (Gen. 1:27).</a:t>
            </a: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1200329"/>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over every living thing that</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a:t>
            </a:r>
            <a:b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moves upon the earth</a:t>
            </a:r>
            <a:r>
              <a:rPr kumimoji="0" lang="uk-UA"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(Gen. 1:28 NLT).</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over the </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birds</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of the air</a:t>
            </a:r>
          </a:p>
        </p:txBody>
      </p:sp>
      <p:sp>
        <p:nvSpPr>
          <p:cNvPr id="2487305" name="Text Box 9"/>
          <p:cNvSpPr txBox="1">
            <a:spLocks noChangeArrowheads="1"/>
          </p:cNvSpPr>
          <p:nvPr/>
        </p:nvSpPr>
        <p:spPr bwMode="auto">
          <a:xfrm>
            <a:off x="228600" y="3124200"/>
            <a:ext cx="6096000" cy="1200150"/>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have dominion over the </a:t>
            </a:r>
            <a:r>
              <a:rPr kumimoji="0" lang="en-US"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fish</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of the sea</a:t>
            </a:r>
          </a:p>
        </p:txBody>
      </p:sp>
      <p:sp>
        <p:nvSpPr>
          <p:cNvPr id="2487306" name="Text Box 10"/>
          <p:cNvSpPr txBox="1">
            <a:spLocks noChangeArrowheads="1"/>
          </p:cNvSpPr>
          <p:nvPr/>
        </p:nvSpPr>
        <p:spPr bwMode="auto">
          <a:xfrm>
            <a:off x="5715000" y="381000"/>
            <a:ext cx="3352800" cy="4524375"/>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And God blessed them, and God said to them, </a:t>
            </a:r>
            <a:r>
              <a:rPr kumimoji="0" lang="uk-UA"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Be fruitful and multiply, and fill the earth and subdue it; </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9350"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3714" name="Picture 2" descr="MixedFrui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9351" name="Text Box 7"/>
          <p:cNvSpPr txBox="1">
            <a:spLocks noChangeArrowheads="1"/>
          </p:cNvSpPr>
          <p:nvPr/>
        </p:nvSpPr>
        <p:spPr bwMode="auto">
          <a:xfrm>
            <a:off x="1676400" y="685800"/>
            <a:ext cx="7239000" cy="3970338"/>
          </a:xfrm>
          <a:prstGeom prst="rect">
            <a:avLst/>
          </a:prstGeom>
          <a:noFill/>
          <a:ln w="9525">
            <a:noFill/>
            <a:miter lim="800000"/>
            <a:headEnd/>
            <a:tailEnd/>
          </a:ln>
          <a:effectLst/>
        </p:spPr>
        <p:txBody>
          <a:bodyPr>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Then God said, </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Look, I have given you every green plant yielding seed that is on the surface of all the earth, and every tree which has fruit yielding seed; it shall be food for you</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 (29) </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2553005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1398" name="Rectangle 6"/>
          <p:cNvSpPr>
            <a:spLocks noGrp="1" noRot="1" noChangeArrowheads="1"/>
          </p:cNvSpPr>
          <p:nvPr>
            <p:ph type="title" idx="4294967295"/>
          </p:nvPr>
        </p:nvSpPr>
        <p:spPr>
          <a:xfrm>
            <a:off x="6172200" y="0"/>
            <a:ext cx="2895600" cy="609600"/>
          </a:xfrm>
        </p:spPr>
        <p:txBody>
          <a:bodyPr/>
          <a:lstStyle/>
          <a:p>
            <a:pPr algn="r" eaLnBrk="1" hangingPunct="1">
              <a:defRPr/>
            </a:pPr>
            <a:r>
              <a:rPr lang="en-US" sz="3600" b="1" u="sng">
                <a:latin typeface="Arial" charset="0"/>
                <a:ea typeface="ＭＳ Ｐゴシック" charset="0"/>
                <a:cs typeface="Arial" charset="0"/>
              </a:rPr>
              <a:t>Food</a:t>
            </a:r>
            <a:endParaRPr lang="en-US" sz="3600" b="1">
              <a:latin typeface="Arial" charset="0"/>
              <a:ea typeface="ＭＳ Ｐゴシック" charset="0"/>
              <a:cs typeface="Arial" charset="0"/>
            </a:endParaRPr>
          </a:p>
        </p:txBody>
      </p:sp>
      <p:pic>
        <p:nvPicPr>
          <p:cNvPr id="245762" name="Picture 2" descr="Harvest Image   Zucch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9" name="Text Box 7"/>
          <p:cNvSpPr txBox="1">
            <a:spLocks noChangeArrowheads="1"/>
          </p:cNvSpPr>
          <p:nvPr/>
        </p:nvSpPr>
        <p:spPr bwMode="auto">
          <a:xfrm>
            <a:off x="0" y="3962400"/>
            <a:ext cx="8991600" cy="2862263"/>
          </a:xfrm>
          <a:prstGeom prst="rect">
            <a:avLst/>
          </a:prstGeom>
          <a:noFill/>
          <a:ln w="9525">
            <a:noFill/>
            <a:miter lim="800000"/>
            <a:headEnd/>
            <a:tailEnd/>
          </a:ln>
          <a:effectLst/>
        </p:spPr>
        <p:txBody>
          <a:bodyPr>
            <a:spAutoFit/>
          </a:bodyPr>
          <a:lstStyle>
            <a:defPPr>
              <a:defRPr lang="en-US"/>
            </a:defPPr>
            <a:lvl1pPr marR="0" lvl="0" indent="0" algn="r" defTabSz="457200" fontAlgn="auto">
              <a:lnSpc>
                <a:spcPct val="100000"/>
              </a:lnSpc>
              <a:spcBef>
                <a:spcPct val="50000"/>
              </a:spcBef>
              <a:spcAft>
                <a:spcPts val="0"/>
              </a:spcAft>
              <a:buClrTx/>
              <a:buSzTx/>
              <a:buFontTx/>
              <a:buNone/>
              <a:tabLst/>
              <a:defRPr kumimoji="0" sz="3600" b="1" i="0" u="none" strike="noStrike" cap="none" spc="0" normalizeH="0" baseline="0">
                <a:ln>
                  <a:noFill/>
                </a:ln>
                <a:solidFill>
                  <a:srgbClr val="FFFFFF"/>
                </a:solidFill>
                <a:effectLst>
                  <a:glow rad="139700">
                    <a:srgbClr val="DADADA">
                      <a:lumMod val="10000"/>
                      <a:alpha val="99000"/>
                    </a:srgbClr>
                  </a:glow>
                </a:effectLst>
                <a:uLnTx/>
                <a:uFillTx/>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and to every beast of the earth and to every bird of the sky and to every thing that moves on the earth which has life, </a:t>
            </a:r>
            <a:b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b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I have given every green plant for food</a:t>
            </a:r>
            <a:r>
              <a:rPr kumimoji="0" lang="ru-RU"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a:t>
            </a:r>
            <a:r>
              <a:rPr kumimoji="0" lang="en-US" altLang="ja-JP"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rPr>
              <a:t>; and it was so (30). </a:t>
            </a:r>
            <a:endPar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Arial"/>
              <a:ea typeface="+mn-ea"/>
              <a:cs typeface="Arial"/>
            </a:endParaRPr>
          </a:p>
        </p:txBody>
      </p:sp>
    </p:spTree>
    <p:extLst>
      <p:ext uri="{BB962C8B-B14F-4D97-AF65-F5344CB8AC3E}">
        <p14:creationId xmlns:p14="http://schemas.microsoft.com/office/powerpoint/2010/main" val="462737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3448" name="Rectangle 8"/>
          <p:cNvSpPr>
            <a:spLocks noGrp="1" noRot="1" noChangeArrowheads="1"/>
          </p:cNvSpPr>
          <p:nvPr>
            <p:ph type="title" idx="4294967295"/>
          </p:nvPr>
        </p:nvSpPr>
        <p:spPr>
          <a:xfrm>
            <a:off x="6477000" y="152400"/>
            <a:ext cx="2514600" cy="533400"/>
          </a:xfrm>
        </p:spPr>
        <p:txBody>
          <a:bodyPr/>
          <a:lstStyle/>
          <a:p>
            <a:pPr algn="r" eaLnBrk="1" hangingPunct="1">
              <a:defRPr/>
            </a:pPr>
            <a:r>
              <a:rPr lang="en-US" sz="3600">
                <a:latin typeface="Arial" charset="0"/>
                <a:ea typeface="ＭＳ Ｐゴシック" charset="0"/>
                <a:cs typeface="Arial" charset="0"/>
              </a:rPr>
              <a:t>Sixth Day</a:t>
            </a:r>
          </a:p>
        </p:txBody>
      </p:sp>
      <p:pic>
        <p:nvPicPr>
          <p:cNvPr id="247810" name="Picture 2" descr="Bright Sun Rising in Dark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344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3444" name="Text Box 4"/>
          <p:cNvSpPr txBox="1">
            <a:spLocks noChangeArrowheads="1"/>
          </p:cNvSpPr>
          <p:nvPr/>
        </p:nvSpPr>
        <p:spPr bwMode="auto">
          <a:xfrm>
            <a:off x="4419600" y="1295400"/>
            <a:ext cx="44958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saw all that He had made, and it was very good.</a:t>
            </a:r>
          </a:p>
          <a:p>
            <a:pPr marL="0" marR="0" lvl="0" indent="0" algn="l" defTabSz="457200" rtl="0" eaLnBrk="1" fontAlgn="auto" latinLnBrk="0" hangingPunct="1">
              <a:lnSpc>
                <a:spcPct val="100000"/>
              </a:lnSpc>
              <a:spcBef>
                <a:spcPct val="50000"/>
              </a:spcBef>
              <a:spcAft>
                <a:spcPts val="0"/>
              </a:spcAft>
              <a:buClrTx/>
              <a:buSzTx/>
              <a:buFontTx/>
              <a:buNone/>
              <a:tabLst/>
              <a:defRPr/>
            </a:pPr>
            <a:endPar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And there was evening and there was morning, the sixth day (31).</a:t>
            </a:r>
          </a:p>
        </p:txBody>
      </p:sp>
    </p:spTree>
    <p:extLst>
      <p:ext uri="{BB962C8B-B14F-4D97-AF65-F5344CB8AC3E}">
        <p14:creationId xmlns:p14="http://schemas.microsoft.com/office/powerpoint/2010/main" val="1152564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5496" name="Rectangle 8"/>
          <p:cNvSpPr>
            <a:spLocks noGrp="1" noRot="1" noChangeArrowheads="1"/>
          </p:cNvSpPr>
          <p:nvPr>
            <p:ph type="title" idx="4294967295"/>
          </p:nvPr>
        </p:nvSpPr>
        <p:spPr>
          <a:xfrm>
            <a:off x="6172200" y="76200"/>
            <a:ext cx="2819400" cy="533400"/>
          </a:xfrm>
        </p:spPr>
        <p:txBody>
          <a:bodyPr/>
          <a:lstStyle/>
          <a:p>
            <a:pPr algn="r" eaLnBrk="1" hangingPunct="1">
              <a:defRPr/>
            </a:pPr>
            <a:r>
              <a:rPr lang="en-US" sz="3600" b="1">
                <a:latin typeface="Arial" charset="0"/>
                <a:ea typeface="ＭＳ Ｐゴシック" charset="0"/>
                <a:cs typeface="Arial" charset="0"/>
              </a:rPr>
              <a:t>Summary</a:t>
            </a:r>
          </a:p>
        </p:txBody>
      </p:sp>
      <p:pic>
        <p:nvPicPr>
          <p:cNvPr id="249858" name="Picture 2" descr="npo0000fa"/>
          <p:cNvPicPr>
            <a:picLocks noChangeAspect="1" noChangeArrowheads="1"/>
          </p:cNvPicPr>
          <p:nvPr/>
        </p:nvPicPr>
        <p:blipFill>
          <a:blip r:embed="rId3">
            <a:extLst>
              <a:ext uri="{28A0092B-C50C-407E-A947-70E740481C1C}">
                <a14:useLocalDpi xmlns:a14="http://schemas.microsoft.com/office/drawing/2010/main" val="0"/>
              </a:ext>
            </a:extLst>
          </a:blip>
          <a:srcRect l="2420" t="2127" r="2420" b="212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549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495492" name="Text Box 4"/>
          <p:cNvSpPr txBox="1">
            <a:spLocks noChangeArrowheads="1"/>
          </p:cNvSpPr>
          <p:nvPr/>
        </p:nvSpPr>
        <p:spPr bwMode="auto">
          <a:xfrm>
            <a:off x="4114800" y="3886200"/>
            <a:ext cx="4876800" cy="2862263"/>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Thus the heavens and the earth were completed, </a:t>
            </a:r>
            <a:b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b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and all their hosts (2:1)</a:t>
            </a:r>
          </a:p>
        </p:txBody>
      </p:sp>
    </p:spTree>
    <p:extLst>
      <p:ext uri="{BB962C8B-B14F-4D97-AF65-F5344CB8AC3E}">
        <p14:creationId xmlns:p14="http://schemas.microsoft.com/office/powerpoint/2010/main" val="1482854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0456" name="Rectangle 8"/>
          <p:cNvSpPr>
            <a:spLocks noGrp="1" noRot="1" noChangeArrowheads="1"/>
          </p:cNvSpPr>
          <p:nvPr>
            <p:ph type="title" idx="4294967295"/>
          </p:nvPr>
        </p:nvSpPr>
        <p:spPr>
          <a:xfrm>
            <a:off x="6705600" y="76200"/>
            <a:ext cx="2216150" cy="609600"/>
          </a:xfrm>
        </p:spPr>
        <p:txBody>
          <a:bodyPr/>
          <a:lstStyle/>
          <a:p>
            <a:pPr algn="r" eaLnBrk="1" hangingPunct="1">
              <a:defRPr/>
            </a:pPr>
            <a:r>
              <a:rPr lang="en-US" sz="3600">
                <a:latin typeface="Arial" charset="0"/>
                <a:ea typeface="ＭＳ Ｐゴシック" charset="0"/>
                <a:cs typeface="Arial" charset="0"/>
              </a:rPr>
              <a:t>Day 7</a:t>
            </a:r>
          </a:p>
        </p:txBody>
      </p:sp>
      <p:pic>
        <p:nvPicPr>
          <p:cNvPr id="251906" name="Picture 2" descr="npo0000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80451"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280452" name="Text Box 4"/>
          <p:cNvSpPr txBox="1">
            <a:spLocks noChangeArrowheads="1"/>
          </p:cNvSpPr>
          <p:nvPr/>
        </p:nvSpPr>
        <p:spPr bwMode="auto">
          <a:xfrm>
            <a:off x="139700" y="4267200"/>
            <a:ext cx="9004300" cy="2308225"/>
          </a:xfrm>
          <a:prstGeom prst="rect">
            <a:avLst/>
          </a:prstGeom>
          <a:noFill/>
          <a:ln w="9525">
            <a:noFill/>
            <a:miter lim="800000"/>
            <a:headEnd/>
            <a:tailEnd/>
          </a:ln>
          <a:effectLst/>
        </p:spPr>
        <p:txBody>
          <a:bodyPr wrap="square">
            <a:spAutoFit/>
          </a:bodyPr>
          <a:lstStyle>
            <a:defPPr>
              <a:defRPr lang="en-US"/>
            </a:defPPr>
            <a:lvl1pPr algn="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By the seventh day God completed His work which He had done, and He rested on the seventh day from all His work which He had done (2:2).</a:t>
            </a:r>
          </a:p>
        </p:txBody>
      </p:sp>
    </p:spTree>
    <p:extLst>
      <p:ext uri="{BB962C8B-B14F-4D97-AF65-F5344CB8AC3E}">
        <p14:creationId xmlns:p14="http://schemas.microsoft.com/office/powerpoint/2010/main" val="1272733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7096" name="Rectangle 8"/>
          <p:cNvSpPr>
            <a:spLocks noGrp="1" noRot="1" noChangeArrowheads="1"/>
          </p:cNvSpPr>
          <p:nvPr>
            <p:ph type="title" idx="4294967295"/>
          </p:nvPr>
        </p:nvSpPr>
        <p:spPr>
          <a:xfrm>
            <a:off x="6400800" y="0"/>
            <a:ext cx="2743200" cy="457200"/>
          </a:xfrm>
        </p:spPr>
        <p:txBody>
          <a:bodyPr/>
          <a:lstStyle/>
          <a:p>
            <a:pPr algn="r" eaLnBrk="1" hangingPunct="1">
              <a:defRPr/>
            </a:pPr>
            <a:r>
              <a:rPr lang="en-US" sz="3600">
                <a:latin typeface="Arial" charset="0"/>
                <a:ea typeface="ＭＳ Ｐゴシック" charset="0"/>
                <a:cs typeface="Arial" charset="0"/>
              </a:rPr>
              <a:t>Sabbath</a:t>
            </a:r>
          </a:p>
        </p:txBody>
      </p:sp>
      <p:pic>
        <p:nvPicPr>
          <p:cNvPr id="253954" name="Picture 2" descr="npo0000f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0" y="-76200"/>
            <a:ext cx="92202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7091" name="Text Box 3"/>
          <p:cNvSpPr txBox="1">
            <a:spLocks noChangeArrowheads="1"/>
          </p:cNvSpPr>
          <p:nvPr/>
        </p:nvSpPr>
        <p:spPr bwMode="auto">
          <a:xfrm>
            <a:off x="0" y="-76200"/>
            <a:ext cx="9296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7</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137092" name="Text Box 4"/>
          <p:cNvSpPr txBox="1">
            <a:spLocks noChangeArrowheads="1"/>
          </p:cNvSpPr>
          <p:nvPr/>
        </p:nvSpPr>
        <p:spPr bwMode="auto">
          <a:xfrm>
            <a:off x="179512" y="4114800"/>
            <a:ext cx="8719120" cy="2308225"/>
          </a:xfrm>
          <a:prstGeom prst="rect">
            <a:avLst/>
          </a:prstGeom>
          <a:noFill/>
          <a:ln w="9525">
            <a:noFill/>
            <a:miter lim="800000"/>
            <a:headEnd/>
            <a:tailEnd/>
          </a:ln>
          <a:effectLst/>
        </p:spPr>
        <p:txBody>
          <a:bodyPr wrap="square">
            <a:spAutoFit/>
          </a:bodyPr>
          <a:lstStyle>
            <a:defPPr>
              <a:defRPr lang="en-US"/>
            </a:defPPr>
            <a:lvl1pPr eaLnBrk="1" hangingPunct="1">
              <a:spcBef>
                <a:spcPct val="50000"/>
              </a:spcBef>
              <a:defRPr sz="3600" b="1">
                <a:solidFill>
                  <a:srgbClr val="FFFFFF"/>
                </a:solidFill>
                <a:effectLst>
                  <a:glow rad="139700">
                    <a:schemeClr val="accent4">
                      <a:lumMod val="10000"/>
                      <a:alpha val="99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39700">
                    <a:srgbClr val="DADADA">
                      <a:lumMod val="10000"/>
                      <a:alpha val="99000"/>
                    </a:srgbClr>
                  </a:glow>
                </a:effectLst>
                <a:uLnTx/>
                <a:uFillTx/>
                <a:latin typeface="Tahoma"/>
                <a:ea typeface="+mn-ea"/>
                <a:cs typeface="Arial" charset="0"/>
              </a:rPr>
              <a:t>Then God blessed the seventh day and sanctified it, because in it He rested from all  His work which God had created and made (2:3).</a:t>
            </a:r>
          </a:p>
        </p:txBody>
      </p:sp>
    </p:spTree>
    <p:extLst>
      <p:ext uri="{BB962C8B-B14F-4D97-AF65-F5344CB8AC3E}">
        <p14:creationId xmlns:p14="http://schemas.microsoft.com/office/powerpoint/2010/main" val="1813428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99888023"/>
      </p:ext>
    </p:extLst>
  </p:cSld>
  <p:clrMapOvr>
    <a:masterClrMapping/>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reation-hands.jpg">
            <a:extLst>
              <a:ext uri="{FF2B5EF4-FFF2-40B4-BE49-F238E27FC236}">
                <a16:creationId xmlns:a16="http://schemas.microsoft.com/office/drawing/2014/main" id="{2DDC970C-6C60-2A9C-DDB3-FDD30ECF42C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446338"/>
            <a:ext cx="4787900" cy="441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44450"/>
            <a:ext cx="9144000" cy="28797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sz="8000" b="1" dirty="0">
                <a:solidFill>
                  <a:schemeClr val="bg1"/>
                </a:solidFill>
                <a:effectLst>
                  <a:glow rad="228600">
                    <a:schemeClr val="tx1"/>
                  </a:glow>
                </a:effectLst>
                <a:latin typeface="Arial"/>
                <a:cs typeface="Arial"/>
              </a:rPr>
              <a:t>The Importance of Genesis</a:t>
            </a:r>
          </a:p>
        </p:txBody>
      </p:sp>
    </p:spTree>
    <p:extLst>
      <p:ext uri="{BB962C8B-B14F-4D97-AF65-F5344CB8AC3E}">
        <p14:creationId xmlns:p14="http://schemas.microsoft.com/office/powerpoint/2010/main" val="4127628267"/>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8579" name="Rectangle 3"/>
          <p:cNvSpPr>
            <a:spLocks noGrp="1" noRot="1" noChangeArrowheads="1"/>
          </p:cNvSpPr>
          <p:nvPr>
            <p:ph type="title" idx="4294967295"/>
          </p:nvPr>
        </p:nvSpPr>
        <p:spPr>
          <a:xfrm>
            <a:off x="6096000" y="0"/>
            <a:ext cx="3048000" cy="457200"/>
          </a:xfrm>
        </p:spPr>
        <p:txBody>
          <a:bodyPr/>
          <a:lstStyle/>
          <a:p>
            <a:pPr algn="r" eaLnBrk="1" hangingPunct="1">
              <a:defRPr/>
            </a:pPr>
            <a:r>
              <a:rPr lang="en-US" sz="3600" b="1">
                <a:latin typeface="Arial" charset="0"/>
                <a:ea typeface="ＭＳ Ｐゴシック" charset="0"/>
                <a:cs typeface="Arial" charset="0"/>
              </a:rPr>
              <a:t>Formless &amp; Void</a:t>
            </a:r>
          </a:p>
        </p:txBody>
      </p:sp>
      <p:pic>
        <p:nvPicPr>
          <p:cNvPr id="188418" name="Picture 2" descr="npo0000ca"/>
          <p:cNvPicPr>
            <a:picLocks noChangeAspect="1" noChangeArrowheads="1"/>
          </p:cNvPicPr>
          <p:nvPr/>
        </p:nvPicPr>
        <p:blipFill rotWithShape="1">
          <a:blip r:embed="rId3">
            <a:extLst>
              <a:ext uri="{28A0092B-C50C-407E-A947-70E740481C1C}">
                <a14:useLocalDpi xmlns:a14="http://schemas.microsoft.com/office/drawing/2010/main" val="0"/>
              </a:ext>
            </a:extLst>
          </a:blip>
          <a:srcRect b="3534"/>
          <a:stretch/>
        </p:blipFill>
        <p:spPr bwMode="auto">
          <a:xfrm>
            <a:off x="-36512" y="-76200"/>
            <a:ext cx="93726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8580" name="Text Box 4"/>
          <p:cNvSpPr txBox="1">
            <a:spLocks noChangeArrowheads="1"/>
          </p:cNvSpPr>
          <p:nvPr/>
        </p:nvSpPr>
        <p:spPr bwMode="auto">
          <a:xfrm>
            <a:off x="1371600" y="228600"/>
            <a:ext cx="5943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28581" name="Text Box 5"/>
          <p:cNvSpPr txBox="1">
            <a:spLocks noChangeArrowheads="1"/>
          </p:cNvSpPr>
          <p:nvPr/>
        </p:nvSpPr>
        <p:spPr bwMode="auto">
          <a:xfrm>
            <a:off x="76200" y="4509120"/>
            <a:ext cx="90678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 earth was formless and void, and darkness was over the surface of the deep, and the Spirit of God was moving over the surface of the waters (2).</a:t>
            </a:r>
          </a:p>
        </p:txBody>
      </p:sp>
    </p:spTree>
    <p:extLst>
      <p:ext uri="{BB962C8B-B14F-4D97-AF65-F5344CB8AC3E}">
        <p14:creationId xmlns:p14="http://schemas.microsoft.com/office/powerpoint/2010/main" val="4130819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2051E-7DCE-AFA3-352D-78D7E10A0E7E}"/>
              </a:ext>
            </a:extLst>
          </p:cNvPr>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44000" cy="1143000"/>
          </a:xfrm>
        </p:spPr>
        <p:txBody>
          <a:bodyPr/>
          <a:lstStyle/>
          <a:p>
            <a:pPr eaLnBrk="1" hangingPunct="1">
              <a:defRPr/>
            </a:pPr>
            <a:r>
              <a:rPr lang="en-US" sz="4800" b="1" dirty="0">
                <a:solidFill>
                  <a:schemeClr val="bg1"/>
                </a:solidFill>
                <a:effectLst>
                  <a:glow rad="177800">
                    <a:schemeClr val="tx1"/>
                  </a:glow>
                </a:effectLst>
                <a:latin typeface="Arial"/>
                <a:cs typeface="Arial"/>
              </a:rPr>
              <a:t>Every Person</a:t>
            </a:r>
            <a:r>
              <a:rPr lang="uk-UA" sz="4800" b="1" dirty="0">
                <a:solidFill>
                  <a:schemeClr val="bg1"/>
                </a:solidFill>
                <a:effectLst>
                  <a:glow rad="177800">
                    <a:schemeClr val="tx1"/>
                  </a:glow>
                </a:effectLst>
                <a:latin typeface="Arial"/>
                <a:cs typeface="Arial"/>
              </a:rPr>
              <a:t>'</a:t>
            </a:r>
            <a:r>
              <a:rPr lang="en-US" sz="4800" b="1" dirty="0">
                <a:solidFill>
                  <a:schemeClr val="bg1"/>
                </a:solidFill>
                <a:effectLst>
                  <a:glow rad="177800">
                    <a:schemeClr val="tx1"/>
                  </a:glow>
                </a:effectLst>
                <a:latin typeface="Arial"/>
                <a:cs typeface="Arial"/>
              </a:rPr>
              <a:t>s Questions:</a:t>
            </a:r>
            <a:endParaRPr lang="en-US" sz="3600" dirty="0">
              <a:effectLst>
                <a:glow rad="177800">
                  <a:schemeClr val="tx1"/>
                </a:glow>
              </a:effectLst>
              <a:latin typeface="Arial"/>
              <a:cs typeface="Arial"/>
            </a:endParaRPr>
          </a:p>
        </p:txBody>
      </p:sp>
      <p:sp>
        <p:nvSpPr>
          <p:cNvPr id="217092" name="Text Box 4"/>
          <p:cNvSpPr txBox="1">
            <a:spLocks noChangeArrowheads="1"/>
          </p:cNvSpPr>
          <p:nvPr/>
        </p:nvSpPr>
        <p:spPr bwMode="auto">
          <a:xfrm>
            <a:off x="481013" y="6545263"/>
            <a:ext cx="915987"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spcBef>
                <a:spcPct val="50000"/>
              </a:spcBef>
              <a:defRPr/>
            </a:pPr>
            <a:r>
              <a:rPr lang="en-US" sz="900" b="1">
                <a:solidFill>
                  <a:srgbClr val="FFFFFF"/>
                </a:solidFill>
                <a:effectLst>
                  <a:glow rad="177800">
                    <a:srgbClr val="000000"/>
                  </a:glow>
                </a:effectLst>
                <a:latin typeface="Arial"/>
                <a:cs typeface="Arial"/>
              </a:rPr>
              <a:t>©2003 TBBMI</a:t>
            </a:r>
          </a:p>
        </p:txBody>
      </p:sp>
      <p:sp>
        <p:nvSpPr>
          <p:cNvPr id="217093" name="Rectangle 5"/>
          <p:cNvSpPr>
            <a:spLocks noChangeArrowheads="1"/>
          </p:cNvSpPr>
          <p:nvPr/>
        </p:nvSpPr>
        <p:spPr bwMode="auto">
          <a:xfrm>
            <a:off x="7586663" y="6526213"/>
            <a:ext cx="64770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7.5.03a.</a:t>
            </a:r>
          </a:p>
        </p:txBody>
      </p:sp>
      <p:sp>
        <p:nvSpPr>
          <p:cNvPr id="217094" name="Rectangle 6"/>
          <p:cNvSpPr>
            <a:spLocks noChangeArrowheads="1"/>
          </p:cNvSpPr>
          <p:nvPr/>
        </p:nvSpPr>
        <p:spPr bwMode="auto">
          <a:xfrm>
            <a:off x="8077200" y="6526213"/>
            <a:ext cx="339725"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spAutoFit/>
          </a:bodyPr>
          <a:lstStyle/>
          <a:p>
            <a:pPr algn="ctr">
              <a:defRPr/>
            </a:pPr>
            <a:r>
              <a:rPr lang="en-US" sz="1000" b="1">
                <a:solidFill>
                  <a:srgbClr val="000000"/>
                </a:solidFill>
                <a:effectLst>
                  <a:glow rad="177800">
                    <a:srgbClr val="000000"/>
                  </a:glow>
                  <a:outerShdw blurRad="38100" dist="38100" dir="2700000" algn="tl">
                    <a:srgbClr val="FFFFFF"/>
                  </a:outerShdw>
                </a:effectLst>
                <a:latin typeface="Arial"/>
                <a:cs typeface="Arial"/>
              </a:rPr>
              <a:t>18</a:t>
            </a:r>
          </a:p>
        </p:txBody>
      </p:sp>
      <p:sp>
        <p:nvSpPr>
          <p:cNvPr id="217096" name="Text Box 8"/>
          <p:cNvSpPr txBox="1">
            <a:spLocks noChangeArrowheads="1"/>
          </p:cNvSpPr>
          <p:nvPr/>
        </p:nvSpPr>
        <p:spPr bwMode="auto">
          <a:xfrm>
            <a:off x="43949" y="1564754"/>
            <a:ext cx="9086850" cy="38164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Where did we come from?  </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am I here?</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Why is there evil in the world?  </a:t>
            </a:r>
          </a:p>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Is there hope? </a:t>
            </a:r>
          </a:p>
        </p:txBody>
      </p:sp>
    </p:spTree>
    <p:extLst>
      <p:ext uri="{BB962C8B-B14F-4D97-AF65-F5344CB8AC3E}">
        <p14:creationId xmlns:p14="http://schemas.microsoft.com/office/powerpoint/2010/main" val="13090293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17096">
                                            <p:txEl>
                                              <p:pRg st="2" end="2"/>
                                            </p:txEl>
                                          </p:spTgt>
                                        </p:tgtEl>
                                        <p:attrNameLst>
                                          <p:attrName>style.visibility</p:attrName>
                                        </p:attrNameLst>
                                      </p:cBhvr>
                                      <p:to>
                                        <p:strVal val="visible"/>
                                      </p:to>
                                    </p:set>
                                    <p:animEffect transition="in" filter="dissolve">
                                      <p:cBhvr>
                                        <p:cTn id="15" dur="500"/>
                                        <p:tgtEl>
                                          <p:spTgt spid="217096">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17096">
                                            <p:txEl>
                                              <p:pRg st="3" end="3"/>
                                            </p:txEl>
                                          </p:spTgt>
                                        </p:tgtEl>
                                        <p:attrNameLst>
                                          <p:attrName>style.visibility</p:attrName>
                                        </p:attrNameLst>
                                      </p:cBhvr>
                                      <p:to>
                                        <p:strVal val="visible"/>
                                      </p:to>
                                    </p:set>
                                    <p:animEffect transition="in" filter="dissolve">
                                      <p:cBhvr>
                                        <p:cTn id="19"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genesis1_1.jpg">
            <a:extLst>
              <a:ext uri="{FF2B5EF4-FFF2-40B4-BE49-F238E27FC236}">
                <a16:creationId xmlns:a16="http://schemas.microsoft.com/office/drawing/2014/main" id="{C31FD19D-A1AB-AA6F-F4B6-C201335389A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p:spPr>
        <p:txBody>
          <a:bodyPr>
            <a:normAutofit fontScale="90000"/>
          </a:bodyPr>
          <a:lstStyle/>
          <a:p>
            <a:pPr>
              <a:defRPr/>
            </a:pPr>
            <a:r>
              <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IN THE BEGINNING</a:t>
            </a:r>
          </a:p>
        </p:txBody>
      </p:sp>
      <p:sp>
        <p:nvSpPr>
          <p:cNvPr id="4" name="Title 1"/>
          <p:cNvSpPr txBox="1">
            <a:spLocks/>
          </p:cNvSpPr>
          <p:nvPr/>
        </p:nvSpPr>
        <p:spPr bwMode="auto">
          <a:xfrm>
            <a:off x="201646" y="1484784"/>
            <a:ext cx="4514370" cy="424847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God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created</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the heavens and the earth</a:t>
            </a: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457200">
              <a:defRPr/>
            </a:pPr>
            <a:r>
              <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Genesis 1:1</a:t>
            </a:r>
          </a:p>
        </p:txBody>
      </p:sp>
      <p:sp>
        <p:nvSpPr>
          <p:cNvPr id="6" name="Text Box 8"/>
          <p:cNvSpPr txBox="1">
            <a:spLocks noChangeArrowheads="1"/>
          </p:cNvSpPr>
          <p:nvPr/>
        </p:nvSpPr>
        <p:spPr bwMode="auto">
          <a:xfrm>
            <a:off x="32169" y="1124744"/>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Where did we come from?</a:t>
            </a:r>
          </a:p>
        </p:txBody>
      </p:sp>
    </p:spTree>
    <p:extLst>
      <p:ext uri="{BB962C8B-B14F-4D97-AF65-F5344CB8AC3E}">
        <p14:creationId xmlns:p14="http://schemas.microsoft.com/office/powerpoint/2010/main" val="754867942"/>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s Creation…Day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Then God said, </a:t>
            </a:r>
            <a:r>
              <a:rPr kumimoji="0" lang="uk-UA"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Let Us make man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in Our image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according to Our likeness; and </a:t>
            </a:r>
            <a:r>
              <a:rPr kumimoji="0" lang="en-US" altLang="ja-JP"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let them rule</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over the fish of the sea and over the birds of the sky and over the cattle and over all the earth, and over every creeping thing that creeps on the earth</a:t>
            </a:r>
            <a:r>
              <a:rPr kumimoji="0" lang="uk-UA"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ru-RU"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(Gen. 1:26).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71056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 name="Group 5"/>
          <p:cNvGrpSpPr/>
          <p:nvPr/>
        </p:nvGrpSpPr>
        <p:grpSpPr>
          <a:xfrm>
            <a:off x="-1" y="43011"/>
            <a:ext cx="6188349" cy="6814989"/>
            <a:chOff x="-1" y="43011"/>
            <a:chExt cx="6188349" cy="6814989"/>
          </a:xfrm>
        </p:grpSpPr>
        <p:pic>
          <p:nvPicPr>
            <p:cNvPr id="4" name="Picture 3"/>
            <p:cNvPicPr>
              <a:picLocks noChangeAspect="1"/>
            </p:cNvPicPr>
            <p:nvPr/>
          </p:nvPicPr>
          <p:blipFill rotWithShape="1">
            <a:blip r:embed="rId3"/>
            <a:srcRect r="66018"/>
            <a:stretch/>
          </p:blipFill>
          <p:spPr>
            <a:xfrm>
              <a:off x="-1" y="43011"/>
              <a:ext cx="6188349" cy="6814989"/>
            </a:xfrm>
            <a:prstGeom prst="rect">
              <a:avLst/>
            </a:prstGeom>
          </p:spPr>
        </p:pic>
        <p:sp>
          <p:nvSpPr>
            <p:cNvPr id="2" name="Oval 1"/>
            <p:cNvSpPr/>
            <p:nvPr/>
          </p:nvSpPr>
          <p:spPr bwMode="auto">
            <a:xfrm>
              <a:off x="1435652" y="256723"/>
              <a:ext cx="3047996"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1257661" y="456149"/>
            <a:ext cx="3491036"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You will NOT surely die.  When you eat of the fruit, your eyes will be open and you will be like GOD, knowing good and evil.</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43803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1463520" y="24190"/>
            <a:ext cx="6126091" cy="6814989"/>
            <a:chOff x="1463520" y="24190"/>
            <a:chExt cx="6126091" cy="6814989"/>
          </a:xfrm>
        </p:grpSpPr>
        <p:pic>
          <p:nvPicPr>
            <p:cNvPr id="4" name="Picture 3"/>
            <p:cNvPicPr>
              <a:picLocks noChangeAspect="1"/>
            </p:cNvPicPr>
            <p:nvPr/>
          </p:nvPicPr>
          <p:blipFill rotWithShape="1">
            <a:blip r:embed="rId3"/>
            <a:srcRect l="33161" r="33199"/>
            <a:stretch/>
          </p:blipFill>
          <p:spPr>
            <a:xfrm>
              <a:off x="1463520" y="24190"/>
              <a:ext cx="6126091" cy="6814989"/>
            </a:xfrm>
            <a:prstGeom prst="rect">
              <a:avLst/>
            </a:prstGeom>
          </p:spPr>
        </p:pic>
        <p:sp>
          <p:nvSpPr>
            <p:cNvPr id="6" name="Oval 5"/>
            <p:cNvSpPr/>
            <p:nvPr/>
          </p:nvSpPr>
          <p:spPr bwMode="auto">
            <a:xfrm>
              <a:off x="2606261" y="127601"/>
              <a:ext cx="3092174" cy="2237961"/>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5" name="TextBox 2"/>
          <p:cNvSpPr txBox="1">
            <a:spLocks noChangeArrowheads="1"/>
          </p:cNvSpPr>
          <p:nvPr/>
        </p:nvSpPr>
        <p:spPr bwMode="auto">
          <a:xfrm>
            <a:off x="2606263" y="555087"/>
            <a:ext cx="3143427" cy="193899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Your transparent appeal to our pride and naïveté is no match for the security and joy we have here in God</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s presence.</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91593794"/>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2" name="Group 1"/>
          <p:cNvGrpSpPr/>
          <p:nvPr/>
        </p:nvGrpSpPr>
        <p:grpSpPr>
          <a:xfrm>
            <a:off x="2916406" y="0"/>
            <a:ext cx="6170342" cy="6814989"/>
            <a:chOff x="2916406" y="0"/>
            <a:chExt cx="6170342" cy="6814989"/>
          </a:xfrm>
        </p:grpSpPr>
        <p:pic>
          <p:nvPicPr>
            <p:cNvPr id="4" name="Picture 3"/>
            <p:cNvPicPr>
              <a:picLocks noChangeAspect="1"/>
            </p:cNvPicPr>
            <p:nvPr/>
          </p:nvPicPr>
          <p:blipFill rotWithShape="1">
            <a:blip r:embed="rId3"/>
            <a:srcRect l="66117"/>
            <a:stretch/>
          </p:blipFill>
          <p:spPr>
            <a:xfrm>
              <a:off x="2916406" y="0"/>
              <a:ext cx="6170342" cy="6814989"/>
            </a:xfrm>
            <a:prstGeom prst="rect">
              <a:avLst/>
            </a:prstGeom>
          </p:spPr>
        </p:pic>
        <p:sp>
          <p:nvSpPr>
            <p:cNvPr id="6" name="Oval 5"/>
            <p:cNvSpPr/>
            <p:nvPr/>
          </p:nvSpPr>
          <p:spPr bwMode="auto">
            <a:xfrm>
              <a:off x="3986695" y="209826"/>
              <a:ext cx="2683565" cy="2071147"/>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7" name="Oval 6"/>
            <p:cNvSpPr/>
            <p:nvPr/>
          </p:nvSpPr>
          <p:spPr bwMode="auto">
            <a:xfrm>
              <a:off x="7421215" y="563219"/>
              <a:ext cx="1446696" cy="127000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TextBox 2"/>
          <p:cNvSpPr txBox="1">
            <a:spLocks noChangeArrowheads="1"/>
          </p:cNvSpPr>
          <p:nvPr/>
        </p:nvSpPr>
        <p:spPr bwMode="auto">
          <a:xfrm>
            <a:off x="4014300" y="589292"/>
            <a:ext cx="2683565" cy="1631216"/>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It</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s organic, rich in antioxidants, and now available in convenient </a:t>
            </a:r>
            <a:b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GO-PACKS.</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 name="TextBox 2"/>
          <p:cNvSpPr txBox="1">
            <a:spLocks noChangeArrowheads="1"/>
          </p:cNvSpPr>
          <p:nvPr/>
        </p:nvSpPr>
        <p:spPr bwMode="auto">
          <a:xfrm>
            <a:off x="7294222" y="822171"/>
            <a:ext cx="1800083" cy="89255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We</a:t>
            </a:r>
            <a:r>
              <a:rPr kumimoji="0" lang="uk-UA" sz="20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000" b="1" i="0" u="none" strike="noStrike" kern="1200" cap="none" spc="0" normalizeH="0" baseline="0" noProof="0" dirty="0" err="1">
                <a:ln>
                  <a:noFill/>
                </a:ln>
                <a:solidFill>
                  <a:srgbClr val="000000"/>
                </a:solidFill>
                <a:effectLst/>
                <a:uLnTx/>
                <a:uFillTx/>
                <a:latin typeface="Arial"/>
                <a:ea typeface="ＭＳ Ｐゴシック" charset="0"/>
                <a:cs typeface="Arial"/>
              </a:rPr>
              <a:t>ll</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 take </a:t>
            </a:r>
            <a:r>
              <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rPr>
              <a:t>two</a:t>
            </a:r>
            <a:r>
              <a:rPr kumimoji="0" lang="en-US" sz="2000" b="1" i="0" u="none" strike="noStrike" kern="1200" cap="none" spc="0" normalizeH="0" baseline="0" noProof="0" dirty="0">
                <a:ln>
                  <a:noFill/>
                </a:ln>
                <a:solidFill>
                  <a:srgbClr val="000000"/>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514634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07"/>
          <a:stretch/>
        </p:blipFill>
        <p:spPr>
          <a:xfrm>
            <a:off x="0" y="-15876"/>
            <a:ext cx="9144000" cy="6873876"/>
          </a:xfrm>
          <a:prstGeom prst="rect">
            <a:avLst/>
          </a:prstGeom>
        </p:spPr>
      </p:pic>
      <p:sp>
        <p:nvSpPr>
          <p:cNvPr id="3119107" name="Rectangle 3"/>
          <p:cNvSpPr>
            <a:spLocks noGrp="1" noChangeArrowheads="1"/>
          </p:cNvSpPr>
          <p:nvPr>
            <p:ph type="title" idx="4294967295"/>
          </p:nvPr>
        </p:nvSpPr>
        <p:spPr>
          <a:xfrm>
            <a:off x="0" y="5911850"/>
            <a:ext cx="5194300" cy="946150"/>
          </a:xfrm>
        </p:spPr>
        <p:txBody>
          <a:bodyPr/>
          <a:lstStyle/>
          <a:p>
            <a:pPr eaLnBrk="1" hangingPunct="1">
              <a:defRPr/>
            </a:pPr>
            <a:r>
              <a:rPr lang="en-US" sz="3600" b="1" dirty="0">
                <a:solidFill>
                  <a:schemeClr val="bg1"/>
                </a:solidFill>
                <a:effectLst>
                  <a:glow rad="101600">
                    <a:schemeClr val="tx1">
                      <a:alpha val="75000"/>
                    </a:schemeClr>
                  </a:glow>
                  <a:outerShdw blurRad="50800" dist="63500" dir="2700000" algn="tl" rotWithShape="0">
                    <a:srgbClr val="000000"/>
                  </a:outerShdw>
                </a:effectLst>
                <a:cs typeface="+mj-cs"/>
              </a:rPr>
              <a:t>Genesis 3:15 </a:t>
            </a:r>
            <a:r>
              <a:rPr lang="en-US" sz="3200" b="1" dirty="0">
                <a:solidFill>
                  <a:schemeClr val="bg1"/>
                </a:solidFill>
                <a:effectLst>
                  <a:glow rad="101600">
                    <a:schemeClr val="tx1">
                      <a:alpha val="75000"/>
                    </a:schemeClr>
                  </a:glow>
                  <a:outerShdw blurRad="50800" dist="63500" dir="2700000" algn="tl" rotWithShape="0">
                    <a:srgbClr val="000000"/>
                  </a:outerShdw>
                </a:effectLst>
                <a:cs typeface="+mj-cs"/>
              </a:rPr>
              <a:t>(NLT)</a:t>
            </a:r>
            <a:endParaRPr lang="en-US" sz="1400" dirty="0">
              <a:solidFill>
                <a:schemeClr val="bg1"/>
              </a:solidFill>
              <a:effectLst>
                <a:glow rad="101600">
                  <a:schemeClr val="tx1">
                    <a:alpha val="75000"/>
                  </a:schemeClr>
                </a:glow>
                <a:outerShdw blurRad="50800" dist="63500" dir="2700000" algn="tl" rotWithShape="0">
                  <a:srgbClr val="000000"/>
                </a:outerShdw>
              </a:effectLst>
              <a:cs typeface="+mj-cs"/>
            </a:endParaRPr>
          </a:p>
        </p:txBody>
      </p:sp>
      <p:sp>
        <p:nvSpPr>
          <p:cNvPr id="6" name="Text Box 4"/>
          <p:cNvSpPr txBox="1">
            <a:spLocks noChangeArrowheads="1"/>
          </p:cNvSpPr>
          <p:nvPr/>
        </p:nvSpPr>
        <p:spPr bwMode="auto">
          <a:xfrm>
            <a:off x="17742" y="2540"/>
            <a:ext cx="9126257" cy="39703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And I will cause hostility between you [Satan] and the woman [Eve], and between your offspring [satanic forces] and her offspring [Cain to Christ].  He [Christ] will strike your head [Calvary], and you will strike his heel [cripple mankind].</a:t>
            </a:r>
            <a:r>
              <a:rPr kumimoji="0" lang="ru-RU"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rPr>
              <a:t>"</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63500" dir="2700000" algn="tl" rotWithShape="0">
                  <a:srgbClr val="000000"/>
                </a:outerShdw>
              </a:effectLst>
              <a:uLnTx/>
              <a:uFillTx/>
              <a:latin typeface="Arial" charset="0"/>
              <a:ea typeface="ＭＳ Ｐゴシック" charset="0"/>
              <a:cs typeface="Arial" charset="0"/>
            </a:endParaRPr>
          </a:p>
        </p:txBody>
      </p:sp>
      <p:sp>
        <p:nvSpPr>
          <p:cNvPr id="2" name="Text Box 8">
            <a:extLst>
              <a:ext uri="{FF2B5EF4-FFF2-40B4-BE49-F238E27FC236}">
                <a16:creationId xmlns:a16="http://schemas.microsoft.com/office/drawing/2014/main" id="{BFE51A0D-618C-2CA9-0207-D29C6F19F058}"/>
              </a:ext>
            </a:extLst>
          </p:cNvPr>
          <p:cNvSpPr txBox="1">
            <a:spLocks noChangeArrowheads="1"/>
          </p:cNvSpPr>
          <p:nvPr/>
        </p:nvSpPr>
        <p:spPr bwMode="auto">
          <a:xfrm>
            <a:off x="57150" y="4437112"/>
            <a:ext cx="9086850"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buFontTx/>
              <a:buChar char="•"/>
              <a:defRPr/>
            </a:pPr>
            <a:r>
              <a:rPr lang="en-US" sz="4400" b="1" dirty="0">
                <a:solidFill>
                  <a:srgbClr val="FFFFFF"/>
                </a:solidFill>
                <a:effectLst>
                  <a:glow rad="177800">
                    <a:srgbClr val="000000"/>
                  </a:glow>
                </a:effectLst>
                <a:latin typeface="Arial"/>
                <a:cs typeface="Arial"/>
              </a:rPr>
              <a:t>Is there hope? </a:t>
            </a:r>
          </a:p>
        </p:txBody>
      </p:sp>
    </p:spTree>
    <p:extLst>
      <p:ext uri="{BB962C8B-B14F-4D97-AF65-F5344CB8AC3E}">
        <p14:creationId xmlns:p14="http://schemas.microsoft.com/office/powerpoint/2010/main" val="2162894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798230313"/>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otprints in Sand at Sunset">
            <a:extLst>
              <a:ext uri="{FF2B5EF4-FFF2-40B4-BE49-F238E27FC236}">
                <a16:creationId xmlns:a16="http://schemas.microsoft.com/office/drawing/2014/main" id="{07B402FD-5033-F25C-7119-6041A32A4A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2499" name="Rectangle 3"/>
          <p:cNvSpPr>
            <a:spLocks noGrp="1" noChangeArrowheads="1"/>
          </p:cNvSpPr>
          <p:nvPr>
            <p:ph type="title"/>
          </p:nvPr>
        </p:nvSpPr>
        <p:spPr>
          <a:xfrm>
            <a:off x="685800" y="152400"/>
            <a:ext cx="7772400" cy="5364832"/>
          </a:xfrm>
          <a:effectLst>
            <a:outerShdw blurRad="63500" dist="35921" dir="2700000" algn="ctr" rotWithShape="0">
              <a:schemeClr val="tx2">
                <a:alpha val="74998"/>
              </a:schemeClr>
            </a:outerShdw>
          </a:effectLst>
        </p:spPr>
        <p:txBody>
          <a:bodyPr/>
          <a:lstStyle/>
          <a:p>
            <a:pPr eaLnBrk="1" hangingPunct="1">
              <a:defRPr/>
            </a:pPr>
            <a:r>
              <a:rPr lang="en-US" sz="8000" b="1">
                <a:solidFill>
                  <a:schemeClr val="bg1"/>
                </a:solidFill>
                <a:effectLst>
                  <a:glow rad="228600">
                    <a:schemeClr val="tx1"/>
                  </a:glow>
                </a:effectLst>
                <a:cs typeface="+mj-cs"/>
              </a:rPr>
              <a:t>How to Read Genesis 1 on Creation </a:t>
            </a:r>
            <a:endParaRPr lang="en-US" sz="6600" b="1">
              <a:solidFill>
                <a:schemeClr val="bg1"/>
              </a:solidFill>
              <a:effectLst>
                <a:glow rad="228600">
                  <a:schemeClr val="tx1"/>
                </a:glow>
              </a:effectLst>
              <a:cs typeface="+mj-cs"/>
            </a:endParaRPr>
          </a:p>
        </p:txBody>
      </p:sp>
    </p:spTree>
    <p:extLst>
      <p:ext uri="{BB962C8B-B14F-4D97-AF65-F5344CB8AC3E}">
        <p14:creationId xmlns:p14="http://schemas.microsoft.com/office/powerpoint/2010/main" val="4083662992"/>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C6EEA36D-8547-EECD-9561-4D49D632709D}"/>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87525" y="0"/>
            <a:ext cx="7315200" cy="681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1299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endParaRPr lang="en-US" sz="2000">
              <a:solidFill>
                <a:srgbClr val="FFA27C"/>
              </a:solidFill>
              <a:latin typeface="B VAG Rounded Bold" charset="0"/>
            </a:endParaRPr>
          </a:p>
        </p:txBody>
      </p:sp>
      <p:sp>
        <p:nvSpPr>
          <p:cNvPr id="212997" name="Text Box 5"/>
          <p:cNvSpPr txBox="1">
            <a:spLocks noChangeArrowheads="1"/>
          </p:cNvSpPr>
          <p:nvPr/>
        </p:nvSpPr>
        <p:spPr bwMode="auto">
          <a:xfrm>
            <a:off x="1787525" y="0"/>
            <a:ext cx="1993900" cy="336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600" b="1">
                <a:latin typeface="Comic Sans MS" charset="0"/>
              </a:rPr>
              <a:t>Gen. 1:1</a:t>
            </a:r>
          </a:p>
        </p:txBody>
      </p:sp>
      <p:sp>
        <p:nvSpPr>
          <p:cNvPr id="212998" name="Rectangle 6"/>
          <p:cNvSpPr>
            <a:spLocks noGrp="1" noChangeArrowheads="1"/>
          </p:cNvSpPr>
          <p:nvPr>
            <p:ph type="ctrTitle"/>
          </p:nvPr>
        </p:nvSpPr>
        <p:spPr>
          <a:xfrm>
            <a:off x="179388" y="838200"/>
            <a:ext cx="8686800" cy="4191000"/>
          </a:xfrm>
          <a:effectLst/>
        </p:spPr>
        <p:txBody>
          <a:bodyPr/>
          <a:lstStyle/>
          <a:p>
            <a:pPr eaLnBrk="1" hangingPunct="1">
              <a:defRPr/>
            </a:pPr>
            <a:r>
              <a:rPr lang="en-US" altLang="ja-JP" sz="8000" b="1" i="1" dirty="0">
                <a:solidFill>
                  <a:srgbClr val="FFFFFF"/>
                </a:solidFill>
                <a:effectLst>
                  <a:glow rad="355600">
                    <a:schemeClr val="tx1"/>
                  </a:glow>
                </a:effectLst>
                <a:latin typeface="Arial"/>
                <a:cs typeface="+mj-cs"/>
              </a:rPr>
              <a:t>Is Genesis 1 clear?</a:t>
            </a:r>
            <a:endParaRPr lang="en-US" sz="8000" b="1" i="1" dirty="0">
              <a:solidFill>
                <a:srgbClr val="FFFFFF"/>
              </a:solidFill>
              <a:effectLst>
                <a:glow rad="355600">
                  <a:schemeClr val="tx1"/>
                </a:glow>
              </a:effectLst>
              <a:latin typeface="Kosher-Normal" charset="0"/>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129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0627" name="Rectangle 3"/>
          <p:cNvSpPr>
            <a:spLocks noGrp="1" noRot="1" noChangeArrowheads="1"/>
          </p:cNvSpPr>
          <p:nvPr>
            <p:ph type="title" idx="4294967295"/>
          </p:nvPr>
        </p:nvSpPr>
        <p:spPr>
          <a:xfrm>
            <a:off x="7162800" y="152400"/>
            <a:ext cx="1905000" cy="457200"/>
          </a:xfrm>
        </p:spPr>
        <p:txBody>
          <a:bodyPr/>
          <a:lstStyle/>
          <a:p>
            <a:pPr algn="r" eaLnBrk="1" hangingPunct="1">
              <a:defRPr/>
            </a:pPr>
            <a:r>
              <a:rPr lang="en-US" sz="3600" b="1">
                <a:latin typeface="Arial" charset="0"/>
                <a:ea typeface="ＭＳ Ｐゴシック" charset="0"/>
                <a:cs typeface="Arial" charset="0"/>
              </a:rPr>
              <a:t>Light</a:t>
            </a:r>
          </a:p>
        </p:txBody>
      </p:sp>
      <p:pic>
        <p:nvPicPr>
          <p:cNvPr id="190466" name="Picture 6" descr="npo0000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388"/>
            <a:ext cx="9220200" cy="6910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0628" name="Text Box 4"/>
          <p:cNvSpPr txBox="1">
            <a:spLocks noChangeArrowheads="1"/>
          </p:cNvSpPr>
          <p:nvPr/>
        </p:nvSpPr>
        <p:spPr bwMode="auto">
          <a:xfrm>
            <a:off x="1676400" y="1524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0629" name="Text Box 5"/>
          <p:cNvSpPr txBox="1">
            <a:spLocks noChangeArrowheads="1"/>
          </p:cNvSpPr>
          <p:nvPr/>
        </p:nvSpPr>
        <p:spPr bwMode="auto">
          <a:xfrm>
            <a:off x="4800600" y="1235075"/>
            <a:ext cx="4343400" cy="50784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there be light</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and there was light.  God saw that the light was good, and he separated the light from the darkness (3-4). </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62048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ps cebarre 7">
            <a:extLst>
              <a:ext uri="{FF2B5EF4-FFF2-40B4-BE49-F238E27FC236}">
                <a16:creationId xmlns:a16="http://schemas.microsoft.com/office/drawing/2014/main" id="{125F9714-7B71-275B-5F25-148DD0A8D065}"/>
              </a:ext>
            </a:extLst>
          </p:cNvPr>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677400" cy="789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84547" name="Rectangle 3"/>
          <p:cNvSpPr>
            <a:spLocks noGrp="1" noChangeArrowheads="1"/>
          </p:cNvSpPr>
          <p:nvPr>
            <p:ph type="title"/>
          </p:nvPr>
        </p:nvSpPr>
        <p:spPr>
          <a:xfrm>
            <a:off x="304800" y="609600"/>
            <a:ext cx="5715000" cy="3886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cs typeface="+mj-cs"/>
              </a:rPr>
              <a:t>Our God is </a:t>
            </a:r>
            <a:r>
              <a:rPr lang="en-US" b="1" dirty="0">
                <a:solidFill>
                  <a:srgbClr val="FFFF00"/>
                </a:solidFill>
                <a:cs typeface="+mj-cs"/>
              </a:rPr>
              <a:t>King</a:t>
            </a:r>
            <a:r>
              <a:rPr lang="en-US" b="1" dirty="0">
                <a:solidFill>
                  <a:schemeClr val="bg1"/>
                </a:solidFill>
                <a:cs typeface="+mj-cs"/>
              </a:rPr>
              <a:t> who created everything in contrast to </a:t>
            </a:r>
            <a:br>
              <a:rPr lang="en-US" b="1" dirty="0">
                <a:solidFill>
                  <a:schemeClr val="bg1"/>
                </a:solidFill>
                <a:cs typeface="+mj-cs"/>
              </a:rPr>
            </a:br>
            <a:r>
              <a:rPr lang="en-US" b="1" dirty="0">
                <a:solidFill>
                  <a:schemeClr val="bg1"/>
                </a:solidFill>
                <a:cs typeface="+mj-cs"/>
              </a:rPr>
              <a:t>man-made ideas </a:t>
            </a:r>
            <a:br>
              <a:rPr lang="en-US" b="1" dirty="0">
                <a:solidFill>
                  <a:schemeClr val="bg1"/>
                </a:solidFill>
                <a:cs typeface="+mj-cs"/>
              </a:rPr>
            </a:br>
            <a:r>
              <a:rPr lang="en-US" b="1" dirty="0">
                <a:solidFill>
                  <a:schemeClr val="bg1"/>
                </a:solidFill>
                <a:cs typeface="+mj-cs"/>
              </a:rPr>
              <a:t>(Gen. 1). </a:t>
            </a:r>
            <a:endParaRPr lang="en-US" b="1" dirty="0">
              <a:cs typeface="+mj-cs"/>
            </a:endParaRPr>
          </a:p>
        </p:txBody>
      </p:sp>
    </p:spTree>
    <p:extLst>
      <p:ext uri="{BB962C8B-B14F-4D97-AF65-F5344CB8AC3E}">
        <p14:creationId xmlns:p14="http://schemas.microsoft.com/office/powerpoint/2010/main" val="3220207706"/>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pic>
        <p:nvPicPr>
          <p:cNvPr id="347138" name="Picture 3" descr="EARTH"/>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200" y="1508125"/>
            <a:ext cx="3276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1:</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Light</a:t>
            </a:r>
          </a:p>
        </p:txBody>
      </p:sp>
      <p:sp>
        <p:nvSpPr>
          <p:cNvPr id="1861637" name="Text Box 5"/>
          <p:cNvSpPr txBox="1">
            <a:spLocks noChangeArrowheads="1"/>
          </p:cNvSpPr>
          <p:nvPr/>
        </p:nvSpPr>
        <p:spPr bwMode="auto">
          <a:xfrm>
            <a:off x="457200" y="2879725"/>
            <a:ext cx="4419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2:</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457200" y="4708525"/>
            <a:ext cx="4038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57150" marR="0" lvl="0" indent="-5715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3:</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95800"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4:</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95800"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5:</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95800" y="47085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pitchFamily="-112" charset="-128"/>
                <a:cs typeface="Arial"/>
              </a:rPr>
              <a:t>Day 6:</a:t>
            </a: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1"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1:3-31</a:t>
            </a:r>
          </a:p>
        </p:txBody>
      </p:sp>
      <p:sp>
        <p:nvSpPr>
          <p:cNvPr id="347146"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Arial"/>
              <a:ea typeface="+mn-ea"/>
              <a:cs typeface="Arial" charset="0"/>
            </a:endParaRPr>
          </a:p>
        </p:txBody>
      </p:sp>
      <p:sp>
        <p:nvSpPr>
          <p:cNvPr id="347147"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8"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49"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sp>
        <p:nvSpPr>
          <p:cNvPr id="347150"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33</a:t>
            </a:r>
          </a:p>
        </p:txBody>
      </p:sp>
      <p:sp>
        <p:nvSpPr>
          <p:cNvPr id="347151"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360" normalizeH="0" baseline="0" noProof="0">
                <a:ln w="12700">
                  <a:solidFill>
                    <a:srgbClr val="000099"/>
                  </a:solidFill>
                  <a:round/>
                  <a:headEnd/>
                  <a:tailEnd/>
                </a:ln>
                <a:solidFill>
                  <a:srgbClr val="33CCFF"/>
                </a:solidFill>
                <a:effectLst>
                  <a:outerShdw blurRad="63500" dist="125724" dir="18900000" algn="ctr" rotWithShape="0">
                    <a:srgbClr val="000099">
                      <a:alpha val="74997"/>
                    </a:srgbClr>
                  </a:outerShdw>
                </a:effectLst>
                <a:uLnTx/>
                <a:uFillTx/>
                <a:latin typeface="Arial"/>
                <a:ea typeface="Arial"/>
                <a:cs typeface="Arial"/>
              </a:rPr>
              <a:t>Formless</a:t>
            </a:r>
          </a:p>
        </p:txBody>
      </p:sp>
      <p:sp>
        <p:nvSpPr>
          <p:cNvPr id="347152"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blurRad="63500" dist="38099" dir="2700000" algn="ctr" rotWithShape="0">
                    <a:srgbClr val="990000">
                      <a:alpha val="74997"/>
                    </a:srgbClr>
                  </a:outerShdw>
                </a:effectLst>
                <a:uLnTx/>
                <a:uFillTx/>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000000"/>
              </a:solidFill>
              <a:effectLst/>
              <a:uLnTx/>
              <a:uFillTx/>
              <a:latin typeface="Arial"/>
              <a:ea typeface="+mn-ea"/>
              <a:cs typeface="Arial" charset="0"/>
            </a:endParaRPr>
          </a:p>
        </p:txBody>
      </p:sp>
      <p:sp>
        <p:nvSpPr>
          <p:cNvPr id="347157" name="Rectangle 22"/>
          <p:cNvSpPr>
            <a:spLocks noGrp="1" noChangeArrowheads="1"/>
          </p:cNvSpPr>
          <p:nvPr>
            <p:ph type="title" idx="4294967295"/>
          </p:nvPr>
        </p:nvSpPr>
        <p:spPr>
          <a:xfrm>
            <a:off x="0" y="0"/>
            <a:ext cx="6629400" cy="838200"/>
          </a:xfrm>
        </p:spPr>
        <p:txBody>
          <a:bodyPr>
            <a:normAutofit fontScale="90000"/>
          </a:bodyPr>
          <a:lstStyle/>
          <a:p>
            <a:pPr algn="l" eaLnBrk="1" hangingPunct="1"/>
            <a:r>
              <a:rPr lang="en-US" altLang="zh-CN" sz="5400" b="1">
                <a:solidFill>
                  <a:srgbClr val="FAFE1E"/>
                </a:solidFill>
                <a:latin typeface="Arial" charset="0"/>
                <a:ea typeface="ＭＳ Ｐゴシック" charset="0"/>
              </a:rPr>
              <a:t>Days of Creation</a:t>
            </a:r>
            <a:endParaRPr lang="en-US" altLang="zh-CN" b="1">
              <a:latin typeface="Arial" charset="0"/>
              <a:ea typeface="ＭＳ Ｐゴシック" charset="0"/>
            </a:endParaRPr>
          </a:p>
        </p:txBody>
      </p:sp>
    </p:spTree>
    <p:extLst>
      <p:ext uri="{BB962C8B-B14F-4D97-AF65-F5344CB8AC3E}">
        <p14:creationId xmlns:p14="http://schemas.microsoft.com/office/powerpoint/2010/main" val="34718666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93074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29"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685800" y="2895600"/>
            <a:ext cx="8229600" cy="1570038"/>
          </a:xfrm>
          <a:prstGeom prst="rect">
            <a:avLst/>
          </a:prstGeom>
          <a:noFill/>
          <a:ln w="9525">
            <a:noFill/>
            <a:miter lim="800000"/>
            <a:headEnd/>
            <a:tailEnd/>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By the word of the L</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ORD</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were the heavens made, their starry host by the breath of his mouth</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(Ps. 33:6)</a:t>
            </a:r>
            <a:endPar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There is certainly no thought here of delay, or a trial-and-error process, or a gradual, step-by-step fulfillment</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b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John Whitcomb, </a:t>
            </a:r>
            <a:r>
              <a:rPr kumimoji="0" lang="en-US" altLang="ja-JP"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 Early Earth</a:t>
            </a: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a:t>
            </a:r>
          </a:p>
        </p:txBody>
      </p:sp>
      <p:sp>
        <p:nvSpPr>
          <p:cNvPr id="7"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70b</a:t>
            </a:r>
          </a:p>
        </p:txBody>
      </p:sp>
    </p:spTree>
    <p:extLst>
      <p:ext uri="{BB962C8B-B14F-4D97-AF65-F5344CB8AC3E}">
        <p14:creationId xmlns:p14="http://schemas.microsoft.com/office/powerpoint/2010/main" val="3662564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8961783" cy="17526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5" name="Text Box 6"/>
          <p:cNvSpPr txBox="1">
            <a:spLocks noChangeArrowheads="1"/>
          </p:cNvSpPr>
          <p:nvPr/>
        </p:nvSpPr>
        <p:spPr bwMode="auto">
          <a:xfrm>
            <a:off x="8429625" y="0"/>
            <a:ext cx="714375"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70b</a:t>
            </a:r>
          </a:p>
        </p:txBody>
      </p:sp>
    </p:spTree>
    <p:extLst>
      <p:ext uri="{BB962C8B-B14F-4D97-AF65-F5344CB8AC3E}">
        <p14:creationId xmlns:p14="http://schemas.microsoft.com/office/powerpoint/2010/main" val="1226821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0915" name="Rectangle 3"/>
          <p:cNvSpPr>
            <a:spLocks noGrp="1" noChangeArrowheads="1"/>
          </p:cNvSpPr>
          <p:nvPr>
            <p:ph type="title"/>
          </p:nvPr>
        </p:nvSpPr>
        <p:spPr>
          <a:xfrm>
            <a:off x="0" y="188640"/>
            <a:ext cx="9144000" cy="1955304"/>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dirty="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future</a:t>
            </a: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2456523"/>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9876" y="1905000"/>
            <a:ext cx="9144000" cy="22860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2472967" name="Rectangle 7"/>
          <p:cNvSpPr>
            <a:spLocks noChangeArrowheads="1"/>
          </p:cNvSpPr>
          <p:nvPr/>
        </p:nvSpPr>
        <p:spPr bwMode="auto">
          <a:xfrm>
            <a:off x="818324" y="4191000"/>
            <a:ext cx="7848600" cy="1905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 Hebrew, when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(yom) is preceded by a numerical adjective,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 is always literal!</a:t>
            </a:r>
            <a:endPar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7766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5011"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ea typeface="ＭＳ Ｐゴシック" charset="0"/>
              </a:rPr>
              <a:t>Numbers 7:12</a:t>
            </a:r>
            <a:endParaRPr lang="en-US">
              <a:ea typeface="ＭＳ Ｐゴシック" charset="0"/>
            </a:endParaRPr>
          </a:p>
        </p:txBody>
      </p:sp>
      <p:sp>
        <p:nvSpPr>
          <p:cNvPr id="2475012" name="Rectangle 4"/>
          <p:cNvSpPr>
            <a:spLocks noChangeArrowheads="1"/>
          </p:cNvSpPr>
          <p:nvPr/>
        </p:nvSpPr>
        <p:spPr bwMode="auto">
          <a:xfrm>
            <a:off x="762000" y="2362200"/>
            <a:ext cx="7772400"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Now the one who presented his offering on the </a:t>
            </a:r>
            <a:r>
              <a:rPr kumimoji="0" lang="en-US" altLang="ja-JP" sz="4400" b="0" i="0" u="none" strike="noStrike" kern="1200" cap="none" spc="0" normalizeH="0" baseline="0" noProof="0" dirty="0">
                <a:ln>
                  <a:noFill/>
                </a:ln>
                <a:solidFill>
                  <a:srgbClr val="FFFF00"/>
                </a:solidFill>
                <a:effectLst/>
                <a:uLnTx/>
                <a:uFillTx/>
                <a:latin typeface="Arial"/>
                <a:ea typeface="ＭＳ Ｐゴシック" charset="0"/>
                <a:cs typeface="Arial"/>
              </a:rPr>
              <a:t>first day</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 was </a:t>
            </a:r>
            <a:r>
              <a:rPr kumimoji="0" lang="en-US" altLang="ja-JP" sz="4400" b="0" i="0" u="none" strike="noStrike" kern="1200" cap="none" spc="0" normalizeH="0" baseline="0" noProof="0" dirty="0" err="1">
                <a:ln>
                  <a:noFill/>
                </a:ln>
                <a:solidFill>
                  <a:srgbClr val="FFFFFF"/>
                </a:solidFill>
                <a:effectLst/>
                <a:uLnTx/>
                <a:uFillTx/>
                <a:latin typeface="Arial"/>
                <a:ea typeface="ＭＳ Ｐゴシック" charset="0"/>
                <a:cs typeface="Arial"/>
              </a:rPr>
              <a:t>Nahshon</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ru-RU"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4400" b="0" i="0" u="none" strike="noStrike" kern="1200" cap="none" spc="0" normalizeH="0" baseline="0" noProof="0" dirty="0">
                <a:ln>
                  <a:noFill/>
                </a:ln>
                <a:solidFill>
                  <a:srgbClr val="FFFFFF"/>
                </a:solidFill>
                <a:effectLst/>
                <a:uLnTx/>
                <a:uFillTx/>
                <a:latin typeface="Arial"/>
                <a:ea typeface="ＭＳ Ｐゴシック" charset="0"/>
                <a:cs typeface="Arial"/>
              </a:rPr>
              <a:t> </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530624715"/>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(5).</a:t>
            </a:r>
          </a:p>
        </p:txBody>
      </p:sp>
    </p:spTree>
    <p:extLst>
      <p:ext uri="{BB962C8B-B14F-4D97-AF65-F5344CB8AC3E}">
        <p14:creationId xmlns:p14="http://schemas.microsoft.com/office/powerpoint/2010/main" val="24062339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Pattern for work &amp; rest</a:t>
            </a:r>
          </a:p>
        </p:txBody>
      </p:sp>
    </p:spTree>
    <p:extLst>
      <p:ext uri="{BB962C8B-B14F-4D97-AF65-F5344CB8AC3E}">
        <p14:creationId xmlns:p14="http://schemas.microsoft.com/office/powerpoint/2010/main" val="42717862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(5).</a:t>
            </a:r>
          </a:p>
        </p:txBody>
      </p:sp>
    </p:spTree>
    <p:extLst>
      <p:ext uri="{BB962C8B-B14F-4D97-AF65-F5344CB8AC3E}">
        <p14:creationId xmlns:p14="http://schemas.microsoft.com/office/powerpoint/2010/main" val="18417177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9468807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panose="020B0604020202020204" pitchFamily="34" charset="0"/>
                <a:cs typeface="Arial" panose="020B0604020202020204" pitchFamily="34" charset="0"/>
              </a:rPr>
              <a:t>When to Start the Day…</a:t>
            </a:r>
            <a:endParaRPr lang="en-US" altLang="zh-CN" sz="400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Roman</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Jewish</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day.</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t>
            </a:r>
            <a:b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second day.</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974567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a:lum bright="-30000" contrast="6000"/>
            <a:extLst>
              <a:ext uri="{28A0092B-C50C-407E-A947-70E740481C1C}">
                <a14:useLocalDpi xmlns:a14="http://schemas.microsoft.com/office/drawing/2010/main" val="0"/>
              </a:ext>
            </a:extLst>
          </a:blip>
          <a:srcRect l="5302" r="2272"/>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8961783" cy="39624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Pattern for work &amp; rest</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Sun &amp; moon not until day 4</a:t>
            </a:r>
          </a:p>
        </p:txBody>
      </p:sp>
    </p:spTree>
    <p:extLst>
      <p:ext uri="{BB962C8B-B14F-4D97-AF65-F5344CB8AC3E}">
        <p14:creationId xmlns:p14="http://schemas.microsoft.com/office/powerpoint/2010/main" val="2661422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mtn&amp;lake"/>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8" name="Rectangle 14"/>
          <p:cNvSpPr>
            <a:spLocks noChangeArrowheads="1"/>
          </p:cNvSpPr>
          <p:nvPr/>
        </p:nvSpPr>
        <p:spPr bwMode="auto">
          <a:xfrm>
            <a:off x="296862" y="2060575"/>
            <a:ext cx="8812213"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ct val="20000"/>
              </a:spcBef>
              <a:spcAft>
                <a:spcPts val="0"/>
              </a:spcAft>
              <a:buClrTx/>
              <a:buSzPct val="95000"/>
              <a:buFont typeface="Monotype Sorts" charset="0"/>
              <a:buNone/>
              <a:tabLst/>
              <a:defRPr/>
            </a:pPr>
            <a:r>
              <a:rPr kumimoji="0" lang="ru-RU"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s invisible qualities—his eternal power and divine nature—have been clearly seen, being understood from what has been made, so that men are without excuse</a:t>
            </a:r>
            <a:r>
              <a:rPr kumimoji="0" lang="ru-RU"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dirty="0">
                <a:ln>
                  <a:noFill/>
                </a:ln>
                <a:solidFill>
                  <a:srgbClr val="FFFFFF"/>
                </a:solidFill>
                <a:effectLst>
                  <a:glow rad="228600">
                    <a:prstClr val="black"/>
                  </a:glow>
                </a:effectLst>
                <a:uLnTx/>
                <a:uFillTx/>
                <a:latin typeface="Trebuchet MS" charset="0"/>
                <a:ea typeface="ヒラギノ角ゴ Pro W3" charset="0"/>
                <a:cs typeface="ヒラギノ角ゴ Pro W3" charset="0"/>
              </a:rPr>
              <a:t> (NIV).</a:t>
            </a:r>
          </a:p>
        </p:txBody>
      </p:sp>
      <p:sp>
        <p:nvSpPr>
          <p:cNvPr id="88067" name="Rectangle 3"/>
          <p:cNvSpPr>
            <a:spLocks noGrp="1" noChangeArrowheads="1"/>
          </p:cNvSpPr>
          <p:nvPr>
            <p:ph type="title"/>
          </p:nvPr>
        </p:nvSpPr>
        <p:spPr>
          <a:xfrm>
            <a:off x="228600" y="0"/>
            <a:ext cx="4114800" cy="685800"/>
          </a:xfrm>
        </p:spPr>
        <p:txBody>
          <a:bodyPr>
            <a:normAutofit fontScale="90000"/>
          </a:bodyPr>
          <a:lstStyle/>
          <a:p>
            <a:pPr algn="l" eaLnBrk="1" hangingPunct="1">
              <a:defRPr/>
            </a:pPr>
            <a:r>
              <a:rPr lang="en-US" dirty="0">
                <a:solidFill>
                  <a:srgbClr val="FFFFFF"/>
                </a:solidFill>
              </a:rPr>
              <a:t>Romans 1:20</a:t>
            </a:r>
          </a:p>
        </p:txBody>
      </p:sp>
      <p:sp>
        <p:nvSpPr>
          <p:cNvPr id="88069" name="Text Box 5"/>
          <p:cNvSpPr txBox="1">
            <a:spLocks noChangeArrowheads="1"/>
          </p:cNvSpPr>
          <p:nvPr/>
        </p:nvSpPr>
        <p:spPr bwMode="auto">
          <a:xfrm>
            <a:off x="34925" y="625475"/>
            <a:ext cx="381000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oup 10"/>
          <p:cNvGrpSpPr>
            <a:grpSpLocks/>
          </p:cNvGrpSpPr>
          <p:nvPr/>
        </p:nvGrpSpPr>
        <p:grpSpPr bwMode="auto">
          <a:xfrm flipH="1">
            <a:off x="250824" y="1820379"/>
            <a:ext cx="5954564" cy="2869097"/>
            <a:chOff x="3648" y="501"/>
            <a:chExt cx="2208" cy="1947"/>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4167" y="501"/>
              <a:ext cx="1672" cy="1542"/>
            </a:xfrm>
            <a:prstGeom prst="line">
              <a:avLst/>
            </a:prstGeom>
            <a:noFill/>
            <a:ln w="57150">
              <a:solidFill>
                <a:schemeClr val="folHlink"/>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24969" name="Text Box 13"/>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ヒラギノ角ゴ Pro W3" charset="0"/>
                <a:cs typeface="ヒラギノ角ゴ Pro W3" charset="0"/>
              </a:rPr>
              <a:t>161</a:t>
            </a:r>
          </a:p>
        </p:txBody>
      </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 literal 24-hour days</a:t>
            </a:r>
          </a:p>
        </p:txBody>
      </p:sp>
    </p:spTree>
    <p:extLst>
      <p:ext uri="{BB962C8B-B14F-4D97-AF65-F5344CB8AC3E}">
        <p14:creationId xmlns:p14="http://schemas.microsoft.com/office/powerpoint/2010/main" val="2899060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8806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8807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8" grpId="0" build="p"/>
      <p:bldP spid="8806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p:txBody>
          <a:bodyPr/>
          <a:lstStyle/>
          <a:p>
            <a:r>
              <a:rPr lang="en-US" sz="4800" b="1" dirty="0"/>
              <a:t>When did death come into the world?</a:t>
            </a:r>
          </a:p>
        </p:txBody>
      </p:sp>
    </p:spTree>
    <p:extLst>
      <p:ext uri="{BB962C8B-B14F-4D97-AF65-F5344CB8AC3E}">
        <p14:creationId xmlns:p14="http://schemas.microsoft.com/office/powerpoint/2010/main" val="266981877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mr-IN"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mr-IN"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688020805"/>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pic>
        <p:nvPicPr>
          <p:cNvPr id="353281" name="Picture 2" descr="EARTH"/>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44920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20387" name="Text Box 3"/>
          <p:cNvSpPr txBox="1">
            <a:spLocks noChangeArrowheads="1"/>
          </p:cNvSpPr>
          <p:nvPr/>
        </p:nvSpPr>
        <p:spPr bwMode="auto">
          <a:xfrm>
            <a:off x="30480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Prior Creation</a:t>
            </a:r>
          </a:p>
        </p:txBody>
      </p:sp>
      <p:sp>
        <p:nvSpPr>
          <p:cNvPr id="2320388" name="Text Box 4"/>
          <p:cNvSpPr txBox="1">
            <a:spLocks noChangeArrowheads="1"/>
          </p:cNvSpPr>
          <p:nvPr/>
        </p:nvSpPr>
        <p:spPr bwMode="auto">
          <a:xfrm>
            <a:off x="30480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Two-Phase</a:t>
            </a:r>
          </a:p>
        </p:txBody>
      </p:sp>
      <p:sp>
        <p:nvSpPr>
          <p:cNvPr id="2320389" name="Text Box 5"/>
          <p:cNvSpPr txBox="1">
            <a:spLocks noChangeArrowheads="1"/>
          </p:cNvSpPr>
          <p:nvPr/>
        </p:nvSpPr>
        <p:spPr bwMode="auto">
          <a:xfrm>
            <a:off x="304800" y="2111375"/>
            <a:ext cx="28956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Day-Age</a:t>
            </a:r>
          </a:p>
        </p:txBody>
      </p:sp>
      <p:sp>
        <p:nvSpPr>
          <p:cNvPr id="2320390" name="Text Box 6"/>
          <p:cNvSpPr txBox="1">
            <a:spLocks noChangeArrowheads="1"/>
          </p:cNvSpPr>
          <p:nvPr/>
        </p:nvSpPr>
        <p:spPr bwMode="auto">
          <a:xfrm>
            <a:off x="30480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Literary</a:t>
            </a:r>
          </a:p>
        </p:txBody>
      </p:sp>
      <p:sp>
        <p:nvSpPr>
          <p:cNvPr id="2320391" name="Text Box 7"/>
          <p:cNvSpPr txBox="1">
            <a:spLocks noChangeArrowheads="1"/>
          </p:cNvSpPr>
          <p:nvPr/>
        </p:nvSpPr>
        <p:spPr bwMode="auto">
          <a:xfrm>
            <a:off x="30480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24-Hour Day</a:t>
            </a:r>
          </a:p>
        </p:txBody>
      </p:sp>
      <p:sp>
        <p:nvSpPr>
          <p:cNvPr id="2320392" name="Text Box 8"/>
          <p:cNvSpPr txBox="1">
            <a:spLocks noChangeArrowheads="1"/>
          </p:cNvSpPr>
          <p:nvPr/>
        </p:nvSpPr>
        <p:spPr bwMode="auto">
          <a:xfrm>
            <a:off x="335280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marR="0" lvl="0" indent="-290513" algn="l" defTabSz="457200" rtl="0" eaLnBrk="1" fontAlgn="auto" latinLnBrk="0" hangingPunct="1">
              <a:lnSpc>
                <a:spcPct val="100000"/>
              </a:lnSpc>
              <a:spcBef>
                <a:spcPct val="50000"/>
              </a:spcBef>
              <a:spcAft>
                <a:spcPts val="0"/>
              </a:spcAft>
              <a:buClrTx/>
              <a:buSzTx/>
              <a:buFontTx/>
              <a:buNone/>
              <a:tabLst>
                <a:tab pos="3092450" algn="l"/>
              </a:tabLst>
              <a:defRPr/>
            </a:pPr>
            <a:r>
              <a:rPr kumimoji="0" lang="en-US" sz="3200" b="1" i="0" u="sng" strike="noStrike" kern="1200" cap="none" spc="0" normalizeH="0" baseline="0" noProof="0" dirty="0">
                <a:ln>
                  <a:noFill/>
                </a:ln>
                <a:solidFill>
                  <a:srgbClr val="00FFFF"/>
                </a:solidFill>
                <a:effectLst/>
                <a:uLnTx/>
                <a:uFillTx/>
                <a:latin typeface="Arial"/>
                <a:ea typeface="ＭＳ Ｐゴシック" pitchFamily="-112" charset="-128"/>
                <a:cs typeface="Arial"/>
              </a:rPr>
              <a:t>Creation |</a:t>
            </a:r>
            <a:r>
              <a:rPr kumimoji="0" lang="en-US" sz="32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 </a:t>
            </a:r>
            <a:r>
              <a:rPr kumimoji="0" lang="en-US" sz="20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Gap</a:t>
            </a:r>
            <a:r>
              <a:rPr kumimoji="0" lang="en-US" sz="32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 </a:t>
            </a:r>
            <a:r>
              <a:rPr kumimoji="0" lang="en-US" sz="3200" b="1" i="0" u="sng" strike="noStrike" kern="1200" cap="none" spc="0" normalizeH="0" baseline="0" noProof="0" dirty="0">
                <a:ln>
                  <a:noFill/>
                </a:ln>
                <a:solidFill>
                  <a:srgbClr val="00FFFF"/>
                </a:solidFill>
                <a:effectLst/>
                <a:uLnTx/>
                <a:uFillTx/>
                <a:latin typeface="Arial"/>
                <a:ea typeface="ＭＳ Ｐゴシック" pitchFamily="-112" charset="-128"/>
                <a:cs typeface="Arial"/>
              </a:rPr>
              <a:t>| Re-Creation</a:t>
            </a:r>
            <a:br>
              <a:rPr kumimoji="0" lang="en-US" sz="3200" b="1" i="0" u="sng" strike="noStrike" kern="1200" cap="none" spc="0" normalizeH="0" baseline="0" noProof="0" dirty="0">
                <a:ln>
                  <a:noFill/>
                </a:ln>
                <a:solidFill>
                  <a:srgbClr val="00FFFF"/>
                </a:solidFill>
                <a:effectLst/>
                <a:uLnTx/>
                <a:uFillTx/>
                <a:latin typeface="Arial"/>
                <a:ea typeface="ＭＳ Ｐゴシック" pitchFamily="-112" charset="-128"/>
                <a:cs typeface="Arial"/>
              </a:rPr>
            </a:br>
            <a:r>
              <a:rPr kumimoji="0" lang="en-US" sz="32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1:1	1:2-2:3</a:t>
            </a:r>
          </a:p>
        </p:txBody>
      </p:sp>
      <p:sp>
        <p:nvSpPr>
          <p:cNvPr id="2320393" name="Text Box 9"/>
          <p:cNvSpPr txBox="1">
            <a:spLocks noChangeArrowheads="1"/>
          </p:cNvSpPr>
          <p:nvPr/>
        </p:nvSpPr>
        <p:spPr bwMode="auto">
          <a:xfrm>
            <a:off x="3352800" y="5213350"/>
            <a:ext cx="58547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200" b="1" i="0" u="sng" strike="noStrike" kern="1200" cap="none" spc="0" normalizeH="0" baseline="0" noProof="0">
                <a:ln>
                  <a:noFill/>
                </a:ln>
                <a:solidFill>
                  <a:srgbClr val="00FFFF"/>
                </a:solidFill>
                <a:effectLst/>
                <a:uLnTx/>
                <a:uFillTx/>
                <a:latin typeface="Arial"/>
                <a:ea typeface="ＭＳ Ｐゴシック" pitchFamily="-112" charset="-128"/>
                <a:cs typeface="Arial"/>
              </a:rPr>
              <a:t>| Creation  </a:t>
            </a: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p>
        </p:txBody>
      </p:sp>
      <p:sp>
        <p:nvSpPr>
          <p:cNvPr id="2320394" name="Text Box 10"/>
          <p:cNvSpPr txBox="1">
            <a:spLocks noChangeArrowheads="1"/>
          </p:cNvSpPr>
          <p:nvPr/>
        </p:nvSpPr>
        <p:spPr bwMode="auto">
          <a:xfrm>
            <a:off x="3429000" y="2141538"/>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indefinite era</a:t>
            </a:r>
          </a:p>
        </p:txBody>
      </p:sp>
      <p:sp>
        <p:nvSpPr>
          <p:cNvPr id="2320395" name="Text Box 11"/>
          <p:cNvSpPr txBox="1">
            <a:spLocks noChangeArrowheads="1"/>
          </p:cNvSpPr>
          <p:nvPr/>
        </p:nvSpPr>
        <p:spPr bwMode="auto">
          <a:xfrm>
            <a:off x="3429000" y="1241425"/>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literal 24 hours</a:t>
            </a:r>
          </a:p>
        </p:txBody>
      </p:sp>
      <p:sp>
        <p:nvSpPr>
          <p:cNvPr id="2320396" name="Text Box 12"/>
          <p:cNvSpPr txBox="1">
            <a:spLocks noChangeArrowheads="1"/>
          </p:cNvSpPr>
          <p:nvPr/>
        </p:nvSpPr>
        <p:spPr bwMode="auto">
          <a:xfrm>
            <a:off x="3352800" y="3116263"/>
            <a:ext cx="544195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FFFF"/>
                </a:solidFill>
                <a:effectLst/>
                <a:uLnTx/>
                <a:uFillTx/>
                <a:latin typeface="Arial"/>
                <a:ea typeface="ＭＳ Ｐゴシック" pitchFamily="-112" charset="-128"/>
                <a:cs typeface="Arial"/>
              </a:rPr>
              <a:t>7 days = symbolic</a:t>
            </a:r>
          </a:p>
        </p:txBody>
      </p:sp>
      <p:sp>
        <p:nvSpPr>
          <p:cNvPr id="2320397" name="Text Box 13"/>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a:t>
            </a:r>
          </a:p>
        </p:txBody>
      </p:sp>
      <p:sp>
        <p:nvSpPr>
          <p:cNvPr id="353293" name="Rectangle 14"/>
          <p:cNvSpPr>
            <a:spLocks noGrp="1" noChangeArrowheads="1"/>
          </p:cNvSpPr>
          <p:nvPr>
            <p:ph type="title" idx="4294967295"/>
          </p:nvPr>
        </p:nvSpPr>
        <p:spPr>
          <a:xfrm>
            <a:off x="1664840" y="76200"/>
            <a:ext cx="6553200" cy="914400"/>
          </a:xfrm>
        </p:spPr>
        <p:txBody>
          <a:bodyPr/>
          <a:lstStyle/>
          <a:p>
            <a:pPr eaLnBrk="1" hangingPunct="1"/>
            <a:r>
              <a:rPr lang="en-US" altLang="zh-CN" sz="4800" b="1" dirty="0">
                <a:solidFill>
                  <a:schemeClr val="bg1"/>
                </a:solidFill>
                <a:latin typeface="Arial" charset="0"/>
                <a:ea typeface="ＭＳ Ｐゴシック" charset="0"/>
                <a:cs typeface="Arial" charset="0"/>
              </a:rPr>
              <a:t>Creation Theories</a:t>
            </a:r>
            <a:endParaRPr lang="en-US" altLang="zh-CN" sz="4000" dirty="0">
              <a:latin typeface="Arial" charset="0"/>
              <a:ea typeface="ＭＳ Ｐゴシック" charset="0"/>
              <a:cs typeface="Arial" charset="0"/>
            </a:endParaRPr>
          </a:p>
        </p:txBody>
      </p:sp>
      <p:sp>
        <p:nvSpPr>
          <p:cNvPr id="353294" name="Text Box 15"/>
          <p:cNvSpPr txBox="1">
            <a:spLocks noChangeArrowheads="1"/>
          </p:cNvSpPr>
          <p:nvPr/>
        </p:nvSpPr>
        <p:spPr bwMode="auto">
          <a:xfrm>
            <a:off x="3429000" y="5759450"/>
            <a:ext cx="43688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00FFFF"/>
                </a:solidFill>
                <a:effectLst/>
                <a:uLnTx/>
                <a:uFillTx/>
                <a:latin typeface="Arial" charset="0"/>
                <a:ea typeface="ＭＳ Ｐゴシック" charset="0"/>
                <a:cs typeface="Arial" charset="0"/>
              </a:rPr>
              <a:t>	</a:t>
            </a:r>
            <a:r>
              <a:rPr kumimoji="0" lang="en-US" altLang="zh-CN" sz="3200" b="1" i="0" u="none" strike="noStrike" kern="1200" cap="none" spc="0" normalizeH="0" baseline="0" noProof="0">
                <a:ln>
                  <a:noFill/>
                </a:ln>
                <a:solidFill>
                  <a:srgbClr val="00FFFF"/>
                </a:solidFill>
                <a:effectLst/>
                <a:uLnTx/>
                <a:uFillTx/>
                <a:latin typeface="Arial" charset="0"/>
                <a:ea typeface="ＭＳ Ｐゴシック" charset="0"/>
                <a:cs typeface="Arial" charset="0"/>
              </a:rPr>
              <a:t>1:1-2:3		  2:4-25</a:t>
            </a:r>
          </a:p>
        </p:txBody>
      </p:sp>
      <p:sp>
        <p:nvSpPr>
          <p:cNvPr id="353295" name="Text Box 16"/>
          <p:cNvSpPr txBox="1">
            <a:spLocks noChangeArrowheads="1"/>
          </p:cNvSpPr>
          <p:nvPr/>
        </p:nvSpPr>
        <p:spPr bwMode="auto">
          <a:xfrm>
            <a:off x="8578850" y="76200"/>
            <a:ext cx="469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71</a:t>
            </a:r>
          </a:p>
        </p:txBody>
      </p:sp>
    </p:spTree>
    <p:extLst>
      <p:ext uri="{BB962C8B-B14F-4D97-AF65-F5344CB8AC3E}">
        <p14:creationId xmlns:p14="http://schemas.microsoft.com/office/powerpoint/2010/main" val="36397419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0388"/>
                                        </p:tgtEl>
                                        <p:attrNameLst>
                                          <p:attrName>style.visibility</p:attrName>
                                        </p:attrNameLst>
                                      </p:cBhvr>
                                      <p:to>
                                        <p:strVal val="visible"/>
                                      </p:to>
                                    </p:set>
                                    <p:animEffect transition="in" filter="dissolve">
                                      <p:cBhvr>
                                        <p:cTn id="7" dur="500"/>
                                        <p:tgtEl>
                                          <p:spTgt spid="2320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20393"/>
                                        </p:tgtEl>
                                        <p:attrNameLst>
                                          <p:attrName>style.visibility</p:attrName>
                                        </p:attrNameLst>
                                      </p:cBhvr>
                                      <p:to>
                                        <p:strVal val="visible"/>
                                      </p:to>
                                    </p:set>
                                    <p:animEffect transition="in" filter="dissolve">
                                      <p:cBhvr>
                                        <p:cTn id="12" dur="500"/>
                                        <p:tgtEl>
                                          <p:spTgt spid="23203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320387"/>
                                        </p:tgtEl>
                                        <p:attrNameLst>
                                          <p:attrName>style.visibility</p:attrName>
                                        </p:attrNameLst>
                                      </p:cBhvr>
                                      <p:to>
                                        <p:strVal val="visible"/>
                                      </p:to>
                                    </p:set>
                                    <p:animEffect transition="in" filter="dissolve">
                                      <p:cBhvr>
                                        <p:cTn id="17" dur="500"/>
                                        <p:tgtEl>
                                          <p:spTgt spid="23203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320392"/>
                                        </p:tgtEl>
                                        <p:attrNameLst>
                                          <p:attrName>style.visibility</p:attrName>
                                        </p:attrNameLst>
                                      </p:cBhvr>
                                      <p:to>
                                        <p:strVal val="visible"/>
                                      </p:to>
                                    </p:set>
                                    <p:animEffect transition="in" filter="dissolve">
                                      <p:cBhvr>
                                        <p:cTn id="22" dur="500"/>
                                        <p:tgtEl>
                                          <p:spTgt spid="23203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320390"/>
                                        </p:tgtEl>
                                        <p:attrNameLst>
                                          <p:attrName>style.visibility</p:attrName>
                                        </p:attrNameLst>
                                      </p:cBhvr>
                                      <p:to>
                                        <p:strVal val="visible"/>
                                      </p:to>
                                    </p:set>
                                    <p:animEffect transition="in" filter="dissolve">
                                      <p:cBhvr>
                                        <p:cTn id="27" dur="500"/>
                                        <p:tgtEl>
                                          <p:spTgt spid="23203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320396"/>
                                        </p:tgtEl>
                                        <p:attrNameLst>
                                          <p:attrName>style.visibility</p:attrName>
                                        </p:attrNameLst>
                                      </p:cBhvr>
                                      <p:to>
                                        <p:strVal val="visible"/>
                                      </p:to>
                                    </p:set>
                                    <p:animEffect transition="in" filter="dissolve">
                                      <p:cBhvr>
                                        <p:cTn id="32" dur="500"/>
                                        <p:tgtEl>
                                          <p:spTgt spid="23203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20389"/>
                                        </p:tgtEl>
                                        <p:attrNameLst>
                                          <p:attrName>style.visibility</p:attrName>
                                        </p:attrNameLst>
                                      </p:cBhvr>
                                      <p:to>
                                        <p:strVal val="visible"/>
                                      </p:to>
                                    </p:set>
                                    <p:animEffect transition="in" filter="dissolve">
                                      <p:cBhvr>
                                        <p:cTn id="37" dur="500"/>
                                        <p:tgtEl>
                                          <p:spTgt spid="23203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20394"/>
                                        </p:tgtEl>
                                        <p:attrNameLst>
                                          <p:attrName>style.visibility</p:attrName>
                                        </p:attrNameLst>
                                      </p:cBhvr>
                                      <p:to>
                                        <p:strVal val="visible"/>
                                      </p:to>
                                    </p:set>
                                    <p:animEffect transition="in" filter="dissolve">
                                      <p:cBhvr>
                                        <p:cTn id="42" dur="500"/>
                                        <p:tgtEl>
                                          <p:spTgt spid="23203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320391"/>
                                        </p:tgtEl>
                                        <p:attrNameLst>
                                          <p:attrName>style.visibility</p:attrName>
                                        </p:attrNameLst>
                                      </p:cBhvr>
                                      <p:to>
                                        <p:strVal val="visible"/>
                                      </p:to>
                                    </p:set>
                                    <p:animEffect transition="in" filter="dissolve">
                                      <p:cBhvr>
                                        <p:cTn id="47" dur="500"/>
                                        <p:tgtEl>
                                          <p:spTgt spid="23203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320395"/>
                                        </p:tgtEl>
                                        <p:attrNameLst>
                                          <p:attrName>style.visibility</p:attrName>
                                        </p:attrNameLst>
                                      </p:cBhvr>
                                      <p:to>
                                        <p:strVal val="visible"/>
                                      </p:to>
                                    </p:set>
                                    <p:animEffect transition="in" filter="dissolve">
                                      <p:cBhvr>
                                        <p:cTn id="52" dur="500"/>
                                        <p:tgtEl>
                                          <p:spTgt spid="2320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0387" grpId="0" autoUpdateAnimBg="0"/>
      <p:bldP spid="2320388" grpId="0" autoUpdateAnimBg="0"/>
      <p:bldP spid="2320389" grpId="0" autoUpdateAnimBg="0"/>
      <p:bldP spid="2320390" grpId="0" autoUpdateAnimBg="0"/>
      <p:bldP spid="2320391" grpId="0" autoUpdateAnimBg="0"/>
      <p:bldP spid="2320392" grpId="0" autoUpdateAnimBg="0"/>
      <p:bldP spid="2320393" grpId="0" autoUpdateAnimBg="0"/>
      <p:bldP spid="2320394" grpId="0" autoUpdateAnimBg="0"/>
      <p:bldP spid="2320395" grpId="0" autoUpdateAnimBg="0"/>
      <p:bldP spid="2320396"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8B207B3-7282-9747-8DA7-57EE117A5DBC}"/>
              </a:ext>
            </a:extLst>
          </p:cNvPr>
          <p:cNvGrpSpPr/>
          <p:nvPr/>
        </p:nvGrpSpPr>
        <p:grpSpPr>
          <a:xfrm>
            <a:off x="0" y="231775"/>
            <a:ext cx="9448800" cy="6392863"/>
            <a:chOff x="0" y="231775"/>
            <a:chExt cx="9448800" cy="6392863"/>
          </a:xfrm>
        </p:grpSpPr>
        <p:sp>
          <p:nvSpPr>
            <p:cNvPr id="2099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09925"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2" name="Rectangle 1">
              <a:extLst>
                <a:ext uri="{FF2B5EF4-FFF2-40B4-BE49-F238E27FC236}">
                  <a16:creationId xmlns:a16="http://schemas.microsoft.com/office/drawing/2014/main" id="{718F2C18-7488-1841-BF22-63A7E6CACC78}"/>
                </a:ext>
              </a:extLst>
            </p:cNvPr>
            <p:cNvSpPr/>
            <p:nvPr/>
          </p:nvSpPr>
          <p:spPr bwMode="auto">
            <a:xfrm>
              <a:off x="467544" y="2132856"/>
              <a:ext cx="2304256" cy="1872208"/>
            </a:xfrm>
            <a:prstGeom prst="rect">
              <a:avLst/>
            </a:prstGeom>
            <a:solidFill>
              <a:srgbClr val="DF002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sp>
          <p:nvSpPr>
            <p:cNvPr id="11" name="Rectangle 10">
              <a:extLst>
                <a:ext uri="{FF2B5EF4-FFF2-40B4-BE49-F238E27FC236}">
                  <a16:creationId xmlns:a16="http://schemas.microsoft.com/office/drawing/2014/main" id="{D36A0D37-4322-D747-948C-21F8B6F08D3F}"/>
                </a:ext>
              </a:extLst>
            </p:cNvPr>
            <p:cNvSpPr/>
            <p:nvPr/>
          </p:nvSpPr>
          <p:spPr bwMode="auto">
            <a:xfrm>
              <a:off x="910456" y="289769"/>
              <a:ext cx="6181823" cy="1095721"/>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1" charset="0"/>
                <a:ea typeface="ＭＳ Ｐゴシック" pitchFamily="-111" charset="-128"/>
                <a:cs typeface="ＭＳ Ｐゴシック" pitchFamily="-111" charset="-128"/>
              </a:endParaRPr>
            </a:p>
          </p:txBody>
        </p:sp>
      </p:grpSp>
      <p:sp>
        <p:nvSpPr>
          <p:cNvPr id="209921" name="Rectangle 2"/>
          <p:cNvSpPr>
            <a:spLocks noGrp="1" noChangeArrowheads="1"/>
          </p:cNvSpPr>
          <p:nvPr>
            <p:ph type="title"/>
          </p:nvPr>
        </p:nvSpPr>
        <p:spPr>
          <a:xfrm>
            <a:off x="179512" y="-1145627"/>
            <a:ext cx="8408987" cy="1122958"/>
          </a:xfrm>
        </p:spPr>
        <p:txBody>
          <a:bodyPr/>
          <a:lstStyle/>
          <a:p>
            <a:pPr indent="0" eaLnBrk="1" hangingPunct="1"/>
            <a:r>
              <a:rPr lang="en-US" altLang="en-US" dirty="0"/>
              <a:t>Evolution: Death-Man 00413</a:t>
            </a:r>
          </a:p>
        </p:txBody>
      </p:sp>
      <p:sp>
        <p:nvSpPr>
          <p:cNvPr id="209923" name="Text Box 4"/>
          <p:cNvSpPr txBox="1">
            <a:spLocks noChangeArrowheads="1"/>
          </p:cNvSpPr>
          <p:nvPr/>
        </p:nvSpPr>
        <p:spPr bwMode="auto">
          <a:xfrm>
            <a:off x="1773361" y="473695"/>
            <a:ext cx="5221287" cy="10064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60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EVOLUTION</a:t>
            </a:r>
          </a:p>
        </p:txBody>
      </p:sp>
      <p:sp>
        <p:nvSpPr>
          <p:cNvPr id="209924" name="Text Box 6"/>
          <p:cNvSpPr txBox="1">
            <a:spLocks noChangeArrowheads="1"/>
          </p:cNvSpPr>
          <p:nvPr/>
        </p:nvSpPr>
        <p:spPr bwMode="auto">
          <a:xfrm>
            <a:off x="479065" y="2121916"/>
            <a:ext cx="2325688" cy="185737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DEATH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Bloodshed</a:t>
            </a:r>
            <a:br>
              <a:rPr kumimoji="0" lang="en-US" altLang="en-US" sz="2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br>
            <a:r>
              <a:rPr kumimoji="0" lang="en-US" altLang="en-US" sz="2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Suffering</a:t>
            </a:r>
            <a:br>
              <a:rPr kumimoji="0" lang="en-US" altLang="en-US" sz="2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br>
            <a:r>
              <a:rPr kumimoji="0" lang="en-US" altLang="en-US" sz="2400" b="0" i="0" u="none" strike="noStrike" kern="1200" cap="none" spc="0" normalizeH="0" baseline="0" noProof="0" dirty="0">
                <a:ln>
                  <a:noFill/>
                </a:ln>
                <a:solidFill>
                  <a:srgbClr val="FFFFFF"/>
                </a:solidFill>
                <a:effectLst/>
                <a:uLnTx/>
                <a:uFillTx/>
                <a:latin typeface="Arial Black" pitchFamily="34" charset="0"/>
                <a:ea typeface="MS PGothic" pitchFamily="34" charset="-128"/>
                <a:cs typeface="+mn-cs"/>
              </a:rPr>
              <a:t>Disease</a:t>
            </a:r>
          </a:p>
        </p:txBody>
      </p:sp>
      <p:sp>
        <p:nvSpPr>
          <p:cNvPr id="209926" name="Text Box 7"/>
          <p:cNvSpPr txBox="1">
            <a:spLocks noChangeArrowheads="1"/>
          </p:cNvSpPr>
          <p:nvPr/>
        </p:nvSpPr>
        <p:spPr bwMode="auto">
          <a:xfrm>
            <a:off x="5910312" y="1918046"/>
            <a:ext cx="2655887" cy="9461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MAN</a:t>
            </a:r>
            <a:r>
              <a:rPr kumimoji="0" lang="fr-FR" altLang="ja-JP" sz="28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a:t>
            </a:r>
            <a:r>
              <a:rPr kumimoji="0" lang="en-US" altLang="ja-JP" sz="28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rPr>
              <a:t>S EXISTENCE</a:t>
            </a:r>
            <a:endParaRPr kumimoji="0" lang="en-US" altLang="en-US" sz="1400" b="0" i="0" u="none" strike="noStrike" kern="1200" cap="none" spc="0" normalizeH="0" baseline="0" noProof="0" dirty="0">
              <a:ln>
                <a:noFill/>
              </a:ln>
              <a:solidFill>
                <a:srgbClr val="000000"/>
              </a:solidFill>
              <a:effectLst/>
              <a:uLnTx/>
              <a:uFillTx/>
              <a:latin typeface="Arial Black" pitchFamily="34" charset="0"/>
              <a:ea typeface="MS PGothic" pitchFamily="34" charset="-128"/>
              <a:cs typeface="+mn-cs"/>
            </a:endParaRPr>
          </a:p>
        </p:txBody>
      </p:sp>
    </p:spTree>
    <p:extLst>
      <p:ext uri="{BB962C8B-B14F-4D97-AF65-F5344CB8AC3E}">
        <p14:creationId xmlns:p14="http://schemas.microsoft.com/office/powerpoint/2010/main" val="4032311484"/>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pPr indent="0" eaLnBrk="1" hangingPunct="1">
              <a:defRPr/>
            </a:pPr>
            <a:r>
              <a:rPr lang="en-US">
                <a:cs typeface="+mj-cs"/>
              </a:rPr>
              <a:t>Creation: Actions-Death 00412</a:t>
            </a:r>
          </a:p>
        </p:txBody>
      </p:sp>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2323" name="Text Box 4"/>
          <p:cNvSpPr txBox="1">
            <a:spLocks noChangeArrowheads="1"/>
          </p:cNvSpPr>
          <p:nvPr/>
        </p:nvSpPr>
        <p:spPr bwMode="auto">
          <a:xfrm>
            <a:off x="107504" y="457200"/>
            <a:ext cx="8064896"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0" normalizeH="0" baseline="0" noProof="0" dirty="0">
                <a:ln>
                  <a:noFill/>
                </a:ln>
                <a:solidFill>
                  <a:srgbClr val="000000"/>
                </a:solidFill>
                <a:effectLst/>
                <a:uLnTx/>
                <a:uFillTx/>
                <a:latin typeface="Arial Black" charset="0"/>
                <a:ea typeface="ＭＳ Ｐゴシック" charset="0"/>
              </a:rPr>
              <a:t>CREATION</a:t>
            </a: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2325" name="Text Box 6"/>
          <p:cNvSpPr txBox="1">
            <a:spLocks noChangeArrowheads="1"/>
          </p:cNvSpPr>
          <p:nvPr/>
        </p:nvSpPr>
        <p:spPr bwMode="auto">
          <a:xfrm>
            <a:off x="2449513" y="1905000"/>
            <a:ext cx="2655887" cy="946150"/>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Black" charset="0"/>
                <a:ea typeface="ＭＳ Ｐゴシック" charset="0"/>
              </a:rPr>
              <a:t>MAN</a:t>
            </a:r>
            <a:r>
              <a:rPr kumimoji="0" lang="fr-FR" altLang="ja-JP" sz="2800" b="0" i="0" u="none" strike="noStrike" kern="1200" cap="none" spc="0" normalizeH="0" baseline="0" noProof="0">
                <a:ln>
                  <a:noFill/>
                </a:ln>
                <a:solidFill>
                  <a:srgbClr val="000000"/>
                </a:solidFill>
                <a:effectLst/>
                <a:uLnTx/>
                <a:uFillTx/>
                <a:latin typeface="Arial Black" charset="0"/>
                <a:ea typeface="ＭＳ Ｐゴシック" charset="0"/>
              </a:rPr>
              <a:t>'</a:t>
            </a:r>
            <a:r>
              <a:rPr kumimoji="0" lang="en-US" altLang="ja-JP" sz="2800" b="0" i="0" u="none" strike="noStrike" kern="1200" cap="none" spc="0" normalizeH="0" baseline="0" noProof="0">
                <a:ln>
                  <a:noFill/>
                </a:ln>
                <a:solidFill>
                  <a:srgbClr val="000000"/>
                </a:solidFill>
                <a:effectLst/>
                <a:uLnTx/>
                <a:uFillTx/>
                <a:latin typeface="Arial Black" charset="0"/>
                <a:ea typeface="ＭＳ Ｐゴシック" charset="0"/>
              </a:rPr>
              <a:t>S ACTIONS</a:t>
            </a:r>
            <a:endParaRPr kumimoji="0" lang="en-US" sz="1400" b="0" i="0" u="none" strike="noStrike" kern="1200" cap="none" spc="0" normalizeH="0" baseline="0" noProof="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1771419288"/>
      </p:ext>
    </p:extLst>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23" name="Rectangle 3"/>
          <p:cNvSpPr>
            <a:spLocks noGrp="1" noRot="1" noChangeArrowheads="1"/>
          </p:cNvSpPr>
          <p:nvPr>
            <p:ph type="title" idx="4294967295"/>
          </p:nvPr>
        </p:nvSpPr>
        <p:spPr>
          <a:xfrm>
            <a:off x="5943600" y="152400"/>
            <a:ext cx="2971800" cy="609600"/>
          </a:xfrm>
        </p:spPr>
        <p:txBody>
          <a:bodyPr/>
          <a:lstStyle/>
          <a:p>
            <a:pPr algn="r" eaLnBrk="1" hangingPunct="1">
              <a:defRPr/>
            </a:pPr>
            <a:r>
              <a:rPr lang="en-US" sz="3600">
                <a:latin typeface="Arial" charset="0"/>
                <a:ea typeface="ＭＳ Ｐゴシック" charset="0"/>
                <a:cs typeface="Arial" charset="0"/>
              </a:rPr>
              <a:t>Day 2</a:t>
            </a:r>
          </a:p>
        </p:txBody>
      </p:sp>
      <p:pic>
        <p:nvPicPr>
          <p:cNvPr id="194562" name="Picture 6" descr="npo0000d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4724" name="Text Box 4"/>
          <p:cNvSpPr txBox="1">
            <a:spLocks noChangeArrowheads="1"/>
          </p:cNvSpPr>
          <p:nvPr/>
        </p:nvSpPr>
        <p:spPr bwMode="auto">
          <a:xfrm>
            <a:off x="1219200" y="152400"/>
            <a:ext cx="58674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4725" name="Text Box 5"/>
          <p:cNvSpPr txBox="1">
            <a:spLocks noChangeArrowheads="1"/>
          </p:cNvSpPr>
          <p:nvPr/>
        </p:nvSpPr>
        <p:spPr bwMode="auto">
          <a:xfrm>
            <a:off x="76200" y="4495800"/>
            <a:ext cx="9144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Then God said,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Let there be an expanse in the midst of the waters, and let it separate the waters from the waters</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172209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0"/>
            <a:ext cx="9144000" cy="6858000"/>
          </a:xfrm>
          <a:prstGeom prst="rect">
            <a:avLst/>
          </a:prstGeom>
        </p:spPr>
      </p:pic>
      <p:sp>
        <p:nvSpPr>
          <p:cNvPr id="2" name="Title 1"/>
          <p:cNvSpPr>
            <a:spLocks noGrp="1"/>
          </p:cNvSpPr>
          <p:nvPr>
            <p:ph type="title"/>
          </p:nvPr>
        </p:nvSpPr>
        <p:spPr>
          <a:xfrm>
            <a:off x="57615" y="1213007"/>
            <a:ext cx="9049395" cy="2522151"/>
          </a:xfrm>
        </p:spPr>
        <p:txBody>
          <a:bodyPr/>
          <a:lstStyle/>
          <a:p>
            <a:r>
              <a:rPr lang="en-US" sz="8000" b="1" dirty="0">
                <a:effectLst>
                  <a:glow rad="177800">
                    <a:schemeClr val="bg2"/>
                  </a:glow>
                </a:effectLst>
              </a:rPr>
              <a:t>Genealogies </a:t>
            </a:r>
            <a:br>
              <a:rPr lang="en-US" sz="8000" b="1" dirty="0">
                <a:effectLst>
                  <a:glow rad="177800">
                    <a:schemeClr val="bg2"/>
                  </a:glow>
                </a:effectLst>
              </a:rPr>
            </a:br>
            <a:r>
              <a:rPr lang="en-US" sz="8000" b="1" dirty="0">
                <a:effectLst>
                  <a:glow rad="177800">
                    <a:schemeClr val="bg2"/>
                  </a:glow>
                </a:effectLst>
              </a:rPr>
              <a:t>&amp; OT Chronology  </a:t>
            </a:r>
            <a:endParaRPr lang="en-US" sz="6000" b="1" dirty="0">
              <a:effectLst>
                <a:glow rad="177800">
                  <a:schemeClr val="bg2"/>
                </a:glow>
              </a:effectLst>
            </a:endParaRPr>
          </a:p>
        </p:txBody>
      </p:sp>
      <p:sp>
        <p:nvSpPr>
          <p:cNvPr id="4" name="Title 1"/>
          <p:cNvSpPr txBox="1">
            <a:spLocks/>
          </p:cNvSpPr>
          <p:nvPr/>
        </p:nvSpPr>
        <p:spPr bwMode="auto">
          <a:xfrm>
            <a:off x="57615" y="4308210"/>
            <a:ext cx="9049395" cy="1044599"/>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1"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Genesis 5 &amp; 11</a:t>
            </a:r>
          </a:p>
        </p:txBody>
      </p:sp>
      <p:sp>
        <p:nvSpPr>
          <p:cNvPr id="6" name="Rectangle 5"/>
          <p:cNvSpPr>
            <a:spLocks noChangeArrowheads="1"/>
          </p:cNvSpPr>
          <p:nvPr/>
        </p:nvSpPr>
        <p:spPr bwMode="auto">
          <a:xfrm>
            <a:off x="0" y="6207163"/>
            <a:ext cx="9144000" cy="6619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134266431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2268538"/>
            <a:ext cx="9126537" cy="912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10690" name="Rectangle 2"/>
          <p:cNvSpPr>
            <a:spLocks noGrp="1" noChangeArrowheads="1"/>
          </p:cNvSpPr>
          <p:nvPr>
            <p:ph type="title"/>
          </p:nvPr>
        </p:nvSpPr>
        <p:spPr>
          <a:xfrm>
            <a:off x="0" y="3200400"/>
            <a:ext cx="9144000" cy="685800"/>
          </a:xfrm>
          <a:solidFill>
            <a:schemeClr val="tx1"/>
          </a:solidFill>
        </p:spPr>
        <p:txBody>
          <a:bodyPr/>
          <a:lstStyle/>
          <a:p>
            <a:pPr algn="l">
              <a:spcBef>
                <a:spcPct val="50000"/>
              </a:spcBef>
              <a:defRPr/>
            </a:pPr>
            <a:r>
              <a:rPr lang="en-US" sz="4000" b="1" dirty="0">
                <a:solidFill>
                  <a:schemeClr val="bg1"/>
                </a:solidFill>
              </a:rPr>
              <a:t>Baby Pictures of Adam &amp; Eve</a:t>
            </a:r>
          </a:p>
        </p:txBody>
      </p:sp>
    </p:spTree>
    <p:extLst>
      <p:ext uri="{BB962C8B-B14F-4D97-AF65-F5344CB8AC3E}">
        <p14:creationId xmlns:p14="http://schemas.microsoft.com/office/powerpoint/2010/main" val="26800606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10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069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2" name="Rectangle 4"/>
          <p:cNvSpPr>
            <a:spLocks noGrp="1" noChangeArrowheads="1"/>
          </p:cNvSpPr>
          <p:nvPr>
            <p:ph type="ctrTitle"/>
          </p:nvPr>
        </p:nvSpPr>
        <p:spPr>
          <a:xfrm>
            <a:off x="85645" y="76200"/>
            <a:ext cx="8905955" cy="961490"/>
          </a:xfrm>
        </p:spPr>
        <p:txBody>
          <a:bodyPr/>
          <a:lstStyle/>
          <a:p>
            <a:pPr eaLnBrk="1" hangingPunct="1">
              <a:defRPr/>
            </a:pPr>
            <a:r>
              <a:rPr lang="en-US" b="1" dirty="0">
                <a:solidFill>
                  <a:schemeClr val="tx1"/>
                </a:solidFill>
                <a:effectLst/>
                <a:latin typeface="Arial" charset="0"/>
                <a:ea typeface="ＭＳ Ｐゴシック" charset="0"/>
                <a:cs typeface="ＭＳ Ｐゴシック" charset="0"/>
              </a:rPr>
              <a:t>Genesis 5 Genealogy</a:t>
            </a:r>
          </a:p>
        </p:txBody>
      </p:sp>
      <p:sp>
        <p:nvSpPr>
          <p:cNvPr id="396293" name="Rectangle 5"/>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6294"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5"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6"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7" name="Rectangle 9">
            <a:hlinkClick r:id="rId3"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8" name="Rectangle 10">
            <a:hlinkClick r:id="rId3"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299" name="Rectangle 11">
            <a:hlinkClick r:id="rId3"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6300" name="Rectangle 12">
            <a:hlinkClick r:id="rId3" action="ppaction://hlinkpres?slideindex=1&amp;slidetitle="/>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1" name="Rectangle 13">
            <a:hlinkClick r:id="rId3"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6302" name="Rectangle 14">
            <a:hlinkClick r:id="rId3"/>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6"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7859745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earth middle eas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37218" name="Rectangle 2"/>
          <p:cNvSpPr>
            <a:spLocks noGrp="1" noChangeArrowheads="1"/>
          </p:cNvSpPr>
          <p:nvPr>
            <p:ph type="title"/>
          </p:nvPr>
        </p:nvSpPr>
        <p:spPr>
          <a:xfrm>
            <a:off x="152400" y="228600"/>
            <a:ext cx="7315200" cy="1371600"/>
          </a:xfrm>
        </p:spPr>
        <p:txBody>
          <a:bodyPr/>
          <a:lstStyle/>
          <a:p>
            <a:pPr eaLnBrk="1" hangingPunct="1"/>
            <a:r>
              <a:rPr lang="en-US" altLang="zh-CN" sz="3600" b="1" dirty="0">
                <a:solidFill>
                  <a:schemeClr val="bg1"/>
                </a:solidFill>
                <a:effectLst>
                  <a:glow rad="190500">
                    <a:schemeClr val="tx2"/>
                  </a:glow>
                </a:effectLst>
                <a:latin typeface="Arial" charset="0"/>
                <a:ea typeface="ＭＳ Ｐゴシック" charset="0"/>
              </a:rPr>
              <a:t>Can We Find the Date of Creation from Genesis 5 &amp; 11?</a:t>
            </a:r>
            <a:endParaRPr lang="en-US" altLang="zh-CN" sz="4000" b="1" dirty="0">
              <a:solidFill>
                <a:schemeClr val="bg1"/>
              </a:solidFill>
              <a:effectLst>
                <a:glow rad="190500">
                  <a:schemeClr val="tx2"/>
                </a:glow>
              </a:effectLst>
              <a:latin typeface="Arial" charset="0"/>
              <a:ea typeface="ＭＳ Ｐゴシック" charset="0"/>
            </a:endParaRPr>
          </a:p>
        </p:txBody>
      </p:sp>
      <p:pic>
        <p:nvPicPr>
          <p:cNvPr id="13721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152400" y="1905000"/>
            <a:ext cx="4267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Some Say </a:t>
            </a:r>
            <a:r>
              <a:rPr kumimoji="0" lang="en-US" altLang="ja-JP"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"No"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Other genealogies in the Bible have gaps (e.g., Matt. 1:1-17)</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Therefore there must be gaps in Genesis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"no gap" view puts the Flood at 2487</a:t>
            </a:r>
            <a:r>
              <a:rPr kumimoji="0" lang="en-US" altLang="ja-JP" sz="32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BC but Egypt</a:t>
            </a:r>
            <a:r>
              <a:rPr kumimoji="0" lang="fr-FR"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s history goes back before 3300 BC</a:t>
            </a:r>
            <a:endPar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endParaRPr>
          </a:p>
        </p:txBody>
      </p:sp>
      <p:sp>
        <p:nvSpPr>
          <p:cNvPr id="860168" name="Rectangle 8"/>
          <p:cNvSpPr>
            <a:spLocks noChangeArrowheads="1"/>
          </p:cNvSpPr>
          <p:nvPr/>
        </p:nvSpPr>
        <p:spPr bwMode="auto">
          <a:xfrm>
            <a:off x="4572000" y="1905000"/>
            <a:ext cx="4572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Others Say </a:t>
            </a:r>
            <a:r>
              <a:rPr kumimoji="0" lang="en-US" altLang="ja-JP" sz="2800" b="1" i="0" u="none" strike="noStrike" kern="1200" cap="none" spc="0" normalizeH="0" baseline="0" noProof="0" dirty="0">
                <a:ln>
                  <a:noFill/>
                </a:ln>
                <a:solidFill>
                  <a:srgbClr val="FFFF00"/>
                </a:solidFill>
                <a:effectLst>
                  <a:glow rad="190500">
                    <a:srgbClr val="000000"/>
                  </a:glow>
                </a:effectLst>
                <a:uLnTx/>
                <a:uFillTx/>
                <a:latin typeface="Arial" charset="0"/>
                <a:ea typeface="ＭＳ Ｐゴシック" charset="0"/>
                <a:cs typeface="ＭＳ Ｐゴシック" charset="0"/>
              </a:rPr>
              <a:t>"Yes"</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The other genealogies do not give the father</a:t>
            </a:r>
            <a:r>
              <a:rPr kumimoji="0" lang="fr-FR"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s ages when their sons were born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God wants us to </a:t>
            </a:r>
            <a:r>
              <a:rPr kumimoji="0" lang="en-US" altLang="ja-JP"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"mark seasons and days and years" (Gen. 1:14)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en-US" altLang="zh-CN" sz="2800" b="1" i="0" u="none" strike="noStrike" kern="1200" cap="none" spc="0" normalizeH="0" baseline="0" noProof="0" dirty="0">
                <a:ln>
                  <a:noFill/>
                </a:ln>
                <a:solidFill>
                  <a:srgbClr val="FFFFFF"/>
                </a:solidFill>
                <a:effectLst>
                  <a:glow rad="190500">
                    <a:srgbClr val="000000"/>
                  </a:glow>
                </a:effectLst>
                <a:uLnTx/>
                <a:uFillTx/>
                <a:latin typeface="Arial" charset="0"/>
                <a:ea typeface="ＭＳ Ｐゴシック" charset="0"/>
                <a:cs typeface="ＭＳ Ｐゴシック" charset="0"/>
              </a:rPr>
              <a:t>Why else would God give us the ages of these men?</a:t>
            </a:r>
          </a:p>
        </p:txBody>
      </p:sp>
    </p:spTree>
    <p:extLst>
      <p:ext uri="{BB962C8B-B14F-4D97-AF65-F5344CB8AC3E}">
        <p14:creationId xmlns:p14="http://schemas.microsoft.com/office/powerpoint/2010/main" val="3969413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60166">
                                            <p:txEl>
                                              <p:pRg st="1" end="1"/>
                                            </p:txEl>
                                          </p:spTgt>
                                        </p:tgtEl>
                                        <p:attrNameLst>
                                          <p:attrName>style.visibility</p:attrName>
                                        </p:attrNameLst>
                                      </p:cBhvr>
                                      <p:to>
                                        <p:strVal val="visible"/>
                                      </p:to>
                                    </p:set>
                                    <p:animEffect transition="in" filter="wipe(up)">
                                      <p:cBhvr>
                                        <p:cTn id="12" dur="500"/>
                                        <p:tgtEl>
                                          <p:spTgt spid="8601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2" end="2"/>
                                            </p:txEl>
                                          </p:spTgt>
                                        </p:tgtEl>
                                        <p:attrNameLst>
                                          <p:attrName>style.visibility</p:attrName>
                                        </p:attrNameLst>
                                      </p:cBhvr>
                                      <p:to>
                                        <p:strVal val="visible"/>
                                      </p:to>
                                    </p:set>
                                    <p:animEffect transition="in" filter="wipe(up)">
                                      <p:cBhvr>
                                        <p:cTn id="17" dur="500"/>
                                        <p:tgtEl>
                                          <p:spTgt spid="8601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860166">
                                            <p:txEl>
                                              <p:pRg st="3" end="3"/>
                                            </p:txEl>
                                          </p:spTgt>
                                        </p:tgtEl>
                                        <p:attrNameLst>
                                          <p:attrName>style.visibility</p:attrName>
                                        </p:attrNameLst>
                                      </p:cBhvr>
                                      <p:to>
                                        <p:strVal val="visible"/>
                                      </p:to>
                                    </p:set>
                                    <p:animEffect transition="in" filter="wipe(up)">
                                      <p:cBhvr>
                                        <p:cTn id="22" dur="500"/>
                                        <p:tgtEl>
                                          <p:spTgt spid="8601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60168">
                                            <p:txEl>
                                              <p:pRg st="0" end="0"/>
                                            </p:txEl>
                                          </p:spTgt>
                                        </p:tgtEl>
                                        <p:attrNameLst>
                                          <p:attrName>style.visibility</p:attrName>
                                        </p:attrNameLst>
                                      </p:cBhvr>
                                      <p:to>
                                        <p:strVal val="visible"/>
                                      </p:to>
                                    </p:set>
                                    <p:animEffect transition="in" filter="wipe(up)">
                                      <p:cBhvr>
                                        <p:cTn id="27" dur="500"/>
                                        <p:tgtEl>
                                          <p:spTgt spid="860168">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60168">
                                            <p:txEl>
                                              <p:pRg st="1" end="1"/>
                                            </p:txEl>
                                          </p:spTgt>
                                        </p:tgtEl>
                                        <p:attrNameLst>
                                          <p:attrName>style.visibility</p:attrName>
                                        </p:attrNameLst>
                                      </p:cBhvr>
                                      <p:to>
                                        <p:strVal val="visible"/>
                                      </p:to>
                                    </p:set>
                                    <p:animEffect transition="in" filter="wipe(up)">
                                      <p:cBhvr>
                                        <p:cTn id="32" dur="500"/>
                                        <p:tgtEl>
                                          <p:spTgt spid="860168">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60168">
                                            <p:txEl>
                                              <p:pRg st="2" end="2"/>
                                            </p:txEl>
                                          </p:spTgt>
                                        </p:tgtEl>
                                        <p:attrNameLst>
                                          <p:attrName>style.visibility</p:attrName>
                                        </p:attrNameLst>
                                      </p:cBhvr>
                                      <p:to>
                                        <p:strVal val="visible"/>
                                      </p:to>
                                    </p:set>
                                    <p:animEffect transition="in" filter="wipe(up)">
                                      <p:cBhvr>
                                        <p:cTn id="37" dur="500"/>
                                        <p:tgtEl>
                                          <p:spTgt spid="860168">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860168">
                                            <p:txEl>
                                              <p:pRg st="3" end="3"/>
                                            </p:txEl>
                                          </p:spTgt>
                                        </p:tgtEl>
                                        <p:attrNameLst>
                                          <p:attrName>style.visibility</p:attrName>
                                        </p:attrNameLst>
                                      </p:cBhvr>
                                      <p:to>
                                        <p:strVal val="visible"/>
                                      </p:to>
                                    </p:set>
                                    <p:animEffect transition="in" filter="wipe(up)">
                                      <p:cBhvr>
                                        <p:cTn id="42" dur="500"/>
                                        <p:tgtEl>
                                          <p:spTgt spid="8601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860168"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6043" name="Rectangle 11"/>
          <p:cNvSpPr>
            <a:spLocks noGrp="1" noChangeArrowheads="1"/>
          </p:cNvSpPr>
          <p:nvPr>
            <p:ph type="body" idx="1"/>
          </p:nvPr>
        </p:nvSpPr>
        <p:spPr>
          <a:xfrm>
            <a:off x="1295400" y="4869160"/>
            <a:ext cx="7848600" cy="1540024"/>
          </a:xfrm>
        </p:spPr>
        <p:txBody>
          <a:bodyPr/>
          <a:lstStyle/>
          <a:p>
            <a:pPr marL="0" indent="0" eaLnBrk="1" hangingPunct="1">
              <a:buFont typeface="Symbol" charset="0"/>
              <a:buNone/>
            </a:pPr>
            <a:r>
              <a:rPr lang="en-US" sz="3600" b="1">
                <a:latin typeface="Arial" charset="0"/>
                <a:ea typeface="ＭＳ Ｐゴシック" charset="0"/>
                <a:cs typeface="Arial" charset="0"/>
              </a:rPr>
              <a:t>Can these genealogies help</a:t>
            </a:r>
            <a:r>
              <a:rPr lang="en-US" sz="3600" b="1">
                <a:solidFill>
                  <a:schemeClr val="accent1"/>
                </a:solidFill>
                <a:latin typeface="Arial" charset="0"/>
                <a:ea typeface="ＭＳ Ｐゴシック" charset="0"/>
                <a:cs typeface="Arial" charset="0"/>
              </a:rPr>
              <a:t> </a:t>
            </a:r>
            <a:r>
              <a:rPr lang="en-US" sz="3600" b="1">
                <a:solidFill>
                  <a:srgbClr val="FFFF00"/>
                </a:solidFill>
                <a:latin typeface="Arial" charset="0"/>
                <a:ea typeface="ＭＳ Ｐゴシック" charset="0"/>
                <a:cs typeface="Arial" charset="0"/>
              </a:rPr>
              <a:t>determine the dates</a:t>
            </a:r>
            <a:r>
              <a:rPr lang="en-US" sz="3600" b="1">
                <a:latin typeface="Arial" charset="0"/>
                <a:ea typeface="ＭＳ Ｐゴシック" charset="0"/>
                <a:cs typeface="Arial" charset="0"/>
              </a:rPr>
              <a:t> of events in history? </a:t>
            </a:r>
            <a:endParaRPr lang="en-US" sz="3600" b="1">
              <a:latin typeface="Times New Roman" charset="0"/>
              <a:ea typeface="ＭＳ Ｐゴシック" charset="0"/>
              <a:cs typeface="ＭＳ Ｐゴシック" charset="0"/>
            </a:endParaRPr>
          </a:p>
        </p:txBody>
      </p:sp>
      <p:sp>
        <p:nvSpPr>
          <p:cNvPr id="160770" name="Rectangle 10"/>
          <p:cNvSpPr>
            <a:spLocks noGrp="1" noChangeArrowheads="1"/>
          </p:cNvSpPr>
          <p:nvPr>
            <p:ph type="title"/>
          </p:nvPr>
        </p:nvSpPr>
        <p:spPr>
          <a:xfrm>
            <a:off x="1066800" y="76200"/>
            <a:ext cx="8305800" cy="1143000"/>
          </a:xfrm>
          <a:noFill/>
        </p:spPr>
        <p:txBody>
          <a:bodyPr/>
          <a:lstStyle/>
          <a:p>
            <a:pPr eaLnBrk="1" hangingPunct="1"/>
            <a:r>
              <a:rPr lang="en-US" b="1">
                <a:solidFill>
                  <a:srgbClr val="FFFF00"/>
                </a:solidFill>
                <a:latin typeface="Arial" charset="0"/>
                <a:ea typeface="ＭＳ Ｐゴシック" charset="0"/>
                <a:cs typeface="Times New Roman" charset="0"/>
              </a:rPr>
              <a:t>Genesis Genealogy Mysteries</a:t>
            </a:r>
            <a:endParaRPr lang="en-US" sz="4300" b="1">
              <a:solidFill>
                <a:srgbClr val="FFFF00"/>
              </a:solidFill>
              <a:latin typeface="Arial" charset="0"/>
              <a:ea typeface="ＭＳ Ｐゴシック" charset="0"/>
              <a:cs typeface="Times New Roman" charset="0"/>
            </a:endParaRPr>
          </a:p>
        </p:txBody>
      </p:sp>
      <p:sp>
        <p:nvSpPr>
          <p:cNvPr id="160771" name="Rectangle 9"/>
          <p:cNvSpPr>
            <a:spLocks noChangeArrowheads="1"/>
          </p:cNvSpPr>
          <p:nvPr/>
        </p:nvSpPr>
        <p:spPr bwMode="auto">
          <a:xfrm>
            <a:off x="2286000" y="190500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Adam</a:t>
            </a:r>
          </a:p>
        </p:txBody>
      </p:sp>
      <p:sp>
        <p:nvSpPr>
          <p:cNvPr id="160772" name="Rectangle 8"/>
          <p:cNvSpPr>
            <a:spLocks noChangeArrowheads="1"/>
          </p:cNvSpPr>
          <p:nvPr/>
        </p:nvSpPr>
        <p:spPr bwMode="auto">
          <a:xfrm>
            <a:off x="2330450" y="2600325"/>
            <a:ext cx="11557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Noah</a:t>
            </a:r>
          </a:p>
        </p:txBody>
      </p:sp>
      <p:sp>
        <p:nvSpPr>
          <p:cNvPr id="160773" name="Rectangle 7"/>
          <p:cNvSpPr>
            <a:spLocks noChangeArrowheads="1"/>
          </p:cNvSpPr>
          <p:nvPr/>
        </p:nvSpPr>
        <p:spPr bwMode="auto">
          <a:xfrm>
            <a:off x="2286000" y="3295650"/>
            <a:ext cx="124618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Shem</a:t>
            </a:r>
          </a:p>
        </p:txBody>
      </p:sp>
      <p:sp>
        <p:nvSpPr>
          <p:cNvPr id="160774" name="Rectangle 6"/>
          <p:cNvSpPr>
            <a:spLocks noChangeArrowheads="1"/>
          </p:cNvSpPr>
          <p:nvPr/>
        </p:nvSpPr>
        <p:spPr bwMode="auto">
          <a:xfrm>
            <a:off x="2286000" y="3992563"/>
            <a:ext cx="1246188"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Terah</a:t>
            </a:r>
          </a:p>
        </p:txBody>
      </p:sp>
      <p:sp>
        <p:nvSpPr>
          <p:cNvPr id="160775" name="Rectangle 5"/>
          <p:cNvSpPr>
            <a:spLocks noChangeArrowheads="1"/>
          </p:cNvSpPr>
          <p:nvPr/>
        </p:nvSpPr>
        <p:spPr bwMode="auto">
          <a:xfrm>
            <a:off x="4572000" y="37338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Genesis 11</a:t>
            </a:r>
          </a:p>
        </p:txBody>
      </p:sp>
      <p:sp>
        <p:nvSpPr>
          <p:cNvPr id="160776" name="Rectangle 4"/>
          <p:cNvSpPr>
            <a:spLocks noChangeArrowheads="1"/>
          </p:cNvSpPr>
          <p:nvPr/>
        </p:nvSpPr>
        <p:spPr bwMode="auto">
          <a:xfrm>
            <a:off x="4572000" y="2286000"/>
            <a:ext cx="236220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AEAEA"/>
                </a:solidFill>
                <a:effectLst/>
                <a:uLnTx/>
                <a:uFillTx/>
                <a:latin typeface="Times New Roman"/>
                <a:ea typeface="+mn-ea"/>
                <a:cs typeface="Arial" charset="0"/>
              </a:rPr>
              <a:t>Genesis 5</a:t>
            </a:r>
          </a:p>
        </p:txBody>
      </p:sp>
      <p:sp>
        <p:nvSpPr>
          <p:cNvPr id="160777" name="AutoShape 3"/>
          <p:cNvSpPr>
            <a:spLocks/>
          </p:cNvSpPr>
          <p:nvPr/>
        </p:nvSpPr>
        <p:spPr bwMode="auto">
          <a:xfrm>
            <a:off x="3886200" y="1828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Times New Roman"/>
              <a:ea typeface="+mn-ea"/>
              <a:cs typeface="+mn-cs"/>
            </a:endParaRPr>
          </a:p>
        </p:txBody>
      </p:sp>
      <p:sp>
        <p:nvSpPr>
          <p:cNvPr id="160778" name="AutoShape 2"/>
          <p:cNvSpPr>
            <a:spLocks/>
          </p:cNvSpPr>
          <p:nvPr/>
        </p:nvSpPr>
        <p:spPr bwMode="auto">
          <a:xfrm>
            <a:off x="3886200" y="3352800"/>
            <a:ext cx="304800" cy="1295400"/>
          </a:xfrm>
          <a:prstGeom prst="rightBrace">
            <a:avLst>
              <a:gd name="adj1" fmla="val 35417"/>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Times New Roman"/>
              <a:ea typeface="+mn-ea"/>
              <a:cs typeface="+mn-cs"/>
            </a:endParaRPr>
          </a:p>
        </p:txBody>
      </p:sp>
    </p:spTree>
    <p:extLst>
      <p:ext uri="{BB962C8B-B14F-4D97-AF65-F5344CB8AC3E}">
        <p14:creationId xmlns:p14="http://schemas.microsoft.com/office/powerpoint/2010/main" val="3076004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5604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043"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8340" name="Rectangle 4"/>
          <p:cNvSpPr>
            <a:spLocks noGrp="1" noChangeArrowheads="1"/>
          </p:cNvSpPr>
          <p:nvPr>
            <p:ph type="ctrTitle"/>
          </p:nvPr>
        </p:nvSpPr>
        <p:spPr>
          <a:xfrm>
            <a:off x="0" y="42565"/>
            <a:ext cx="9144000" cy="8718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398341" name="Rectangle 5" descr="Purple mesh">
            <a:hlinkClick r:id="rId3"/>
          </p:cNvPr>
          <p:cNvSpPr>
            <a:spLocks noChangeArrowheads="1"/>
          </p:cNvSpPr>
          <p:nvPr/>
        </p:nvSpPr>
        <p:spPr bwMode="auto">
          <a:xfrm>
            <a:off x="3962400" y="1066800"/>
            <a:ext cx="5181600" cy="32004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State lengths of time</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98342" name="Rectangle 6"/>
          <p:cNvSpPr>
            <a:spLocks noGrp="1" noChangeArrowheads="1"/>
          </p:cNvSpPr>
          <p:nvPr>
            <p:ph type="subTitle" idx="1"/>
          </p:nvPr>
        </p:nvSpPr>
        <p:spPr>
          <a:xfrm>
            <a:off x="685800" y="8382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398343"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4" name="Rectangle 8">
            <a:hlinkClick r:id="rId6"/>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5" name="Rectangle 9">
            <a:hlinkClick r:id="rId7"/>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6" name="Rectangle 10">
            <a:hlinkClick r:id="rId8" action="ppaction://hlinkpres?slideindex=1&amp;slidetitle="/>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7" name="Rectangle 11">
            <a:hlinkClick r:id="" action="ppaction://hlinkpres?slideindex=1&amp;slidetitle="/>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48" name="Rectangle 12">
            <a:hlinkClick r:id="" action="ppaction://hlinkpres?slideindex=1&amp;slidetitle="/>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398349" name="Rectangle 13">
            <a:hlinkClick r:id="" action="ppaction://noaction"/>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0" name="Rectangle 14">
            <a:hlinkClick r:id="" action="ppaction://hlinkpres?slideindex=1&amp;slidetitle="/>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398351" name="Rectangle 15">
            <a:hlinkClick r:id="" action="ppaction://hlinkpres?slideindex=1&amp;slidetitle="/>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8"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3240521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98341">
                                            <p:bg/>
                                          </p:spTgt>
                                        </p:tgtEl>
                                        <p:attrNameLst>
                                          <p:attrName>style.visibility</p:attrName>
                                        </p:attrNameLst>
                                      </p:cBhvr>
                                      <p:to>
                                        <p:strVal val="visible"/>
                                      </p:to>
                                    </p:set>
                                    <p:anim to="" calcmode="lin" valueType="num">
                                      <p:cBhvr>
                                        <p:cTn id="7" dur="1" fill="hold"/>
                                        <p:tgtEl>
                                          <p:spTgt spid="398341">
                                            <p:bg/>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98341">
                                            <p:txEl>
                                              <p:pRg st="0" end="0"/>
                                            </p:txEl>
                                          </p:spTgt>
                                        </p:tgtEl>
                                        <p:attrNameLst>
                                          <p:attrName>style.visibility</p:attrName>
                                        </p:attrNameLst>
                                      </p:cBhvr>
                                      <p:to>
                                        <p:strVal val="visible"/>
                                      </p:to>
                                    </p:set>
                                    <p:anim to="" calcmode="lin" valueType="num">
                                      <p:cBhvr>
                                        <p:cTn id="12" dur="1" fill="hold"/>
                                        <p:tgtEl>
                                          <p:spTgt spid="398341">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build="p" animBg="1"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2" descr="scrolls">
            <a:hlinkClick r:id="" action="ppaction://hlinkpres?slideindex=1&amp;slidetitle="/>
          </p:cNvPr>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0388" name="Rectangle 4"/>
          <p:cNvSpPr>
            <a:spLocks noGrp="1" noChangeArrowheads="1"/>
          </p:cNvSpPr>
          <p:nvPr>
            <p:ph type="ctrTitle"/>
          </p:nvPr>
        </p:nvSpPr>
        <p:spPr>
          <a:xfrm>
            <a:off x="228600" y="76200"/>
            <a:ext cx="8763000" cy="9144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4000" b="1" dirty="0">
                <a:solidFill>
                  <a:schemeClr val="tx1"/>
                </a:solidFill>
                <a:effectLst/>
                <a:latin typeface="Arial" charset="0"/>
                <a:ea typeface="ＭＳ Ｐゴシック" charset="0"/>
              </a:rPr>
              <a:t>Age at Son</a:t>
            </a:r>
            <a:r>
              <a:rPr lang="fr-FR" altLang="ja-JP" sz="4000" b="1" dirty="0">
                <a:solidFill>
                  <a:schemeClr val="tx1"/>
                </a:solidFill>
                <a:effectLst/>
                <a:latin typeface="Arial" charset="0"/>
                <a:ea typeface="ＭＳ Ｐゴシック" charset="0"/>
              </a:rPr>
              <a:t>'</a:t>
            </a:r>
            <a:r>
              <a:rPr lang="en-US" sz="4000" b="1" dirty="0">
                <a:solidFill>
                  <a:schemeClr val="tx1"/>
                </a:solidFill>
                <a:effectLst/>
                <a:latin typeface="Arial" charset="0"/>
                <a:ea typeface="ＭＳ Ｐゴシック" charset="0"/>
              </a:rPr>
              <a:t>s Birth</a:t>
            </a:r>
          </a:p>
        </p:txBody>
      </p:sp>
      <p:sp>
        <p:nvSpPr>
          <p:cNvPr id="400389" name="Rectangle 5"/>
          <p:cNvSpPr>
            <a:spLocks noGrp="1" noChangeArrowheads="1"/>
          </p:cNvSpPr>
          <p:nvPr>
            <p:ph type="subTitle" idx="1"/>
          </p:nvPr>
        </p:nvSpPr>
        <p:spPr>
          <a:xfrm>
            <a:off x="-304800" y="9144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Adam-130</a:t>
            </a:r>
            <a:endParaRPr lang="en-US">
              <a:latin typeface="Arial" charset="0"/>
              <a:ea typeface="ＭＳ Ｐゴシック" charset="0"/>
              <a:cs typeface="ＭＳ Ｐゴシック" charset="0"/>
            </a:endParaRPr>
          </a:p>
        </p:txBody>
      </p:sp>
      <p:sp>
        <p:nvSpPr>
          <p:cNvPr id="400390" name="Rectangle 6"/>
          <p:cNvSpPr>
            <a:spLocks noChangeArrowheads="1"/>
          </p:cNvSpPr>
          <p:nvPr/>
        </p:nvSpPr>
        <p:spPr bwMode="auto">
          <a:xfrm>
            <a:off x="457200" y="1524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Seth-105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1" name="Rectangle 7">
            <a:hlinkClick r:id="" action="ppaction://hlinkpres?slideindex=1&amp;slidetitle="/>
          </p:cNvPr>
          <p:cNvSpPr>
            <a:spLocks noChangeArrowheads="1"/>
          </p:cNvSpPr>
          <p:nvPr/>
        </p:nvSpPr>
        <p:spPr bwMode="auto">
          <a:xfrm>
            <a:off x="990600" y="21336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Enosh-90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2" name="Rectangle 8">
            <a:hlinkClick r:id="" action="ppaction://noaction"/>
          </p:cNvPr>
          <p:cNvSpPr>
            <a:spLocks noChangeArrowheads="1"/>
          </p:cNvSpPr>
          <p:nvPr/>
        </p:nvSpPr>
        <p:spPr bwMode="auto">
          <a:xfrm>
            <a:off x="1676400" y="27432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Kenan-70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3" name="Rectangle 9">
            <a:hlinkClick r:id="" action="ppaction://noaction"/>
          </p:cNvPr>
          <p:cNvSpPr>
            <a:spLocks noChangeArrowheads="1"/>
          </p:cNvSpPr>
          <p:nvPr/>
        </p:nvSpPr>
        <p:spPr bwMode="auto">
          <a:xfrm>
            <a:off x="2362200" y="33528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Mahalalel-65</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4" name="Rectangle 10"/>
          <p:cNvSpPr>
            <a:spLocks noChangeArrowheads="1"/>
          </p:cNvSpPr>
          <p:nvPr/>
        </p:nvSpPr>
        <p:spPr bwMode="auto">
          <a:xfrm>
            <a:off x="3124200" y="39624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Jared-162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5" name="Rectangle 11"/>
          <p:cNvSpPr>
            <a:spLocks noChangeArrowheads="1"/>
          </p:cNvSpPr>
          <p:nvPr/>
        </p:nvSpPr>
        <p:spPr bwMode="auto">
          <a:xfrm>
            <a:off x="3810000" y="4572000"/>
            <a:ext cx="28956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Enoch-65</a:t>
            </a:r>
          </a:p>
        </p:txBody>
      </p:sp>
      <p:sp>
        <p:nvSpPr>
          <p:cNvPr id="400396" name="Rectangle 12"/>
          <p:cNvSpPr>
            <a:spLocks noChangeArrowheads="1"/>
          </p:cNvSpPr>
          <p:nvPr/>
        </p:nvSpPr>
        <p:spPr bwMode="auto">
          <a:xfrm>
            <a:off x="4267200" y="5181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Methuselah-187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7" name="Rectangle 13"/>
          <p:cNvSpPr>
            <a:spLocks noChangeArrowheads="1"/>
          </p:cNvSpPr>
          <p:nvPr/>
        </p:nvSpPr>
        <p:spPr bwMode="auto">
          <a:xfrm>
            <a:off x="4876800" y="57912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Lamech-122</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0398" name="Rectangle 14"/>
          <p:cNvSpPr>
            <a:spLocks noChangeArrowheads="1"/>
          </p:cNvSpPr>
          <p:nvPr/>
        </p:nvSpPr>
        <p:spPr bwMode="auto">
          <a:xfrm>
            <a:off x="5638800" y="6324600"/>
            <a:ext cx="3352800" cy="5334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Noah-500</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37187325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0389">
                                            <p:txEl>
                                              <p:pRg st="0" end="0"/>
                                            </p:txEl>
                                          </p:spTgt>
                                        </p:tgtEl>
                                        <p:attrNameLst>
                                          <p:attrName>style.visibility</p:attrName>
                                        </p:attrNameLst>
                                      </p:cBhvr>
                                      <p:to>
                                        <p:strVal val="visible"/>
                                      </p:to>
                                    </p:set>
                                    <p:animEffect transition="in" filter="fade">
                                      <p:cBhvr>
                                        <p:cTn id="7" dur="500"/>
                                        <p:tgtEl>
                                          <p:spTgt spid="400389">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00390"/>
                                        </p:tgtEl>
                                        <p:attrNameLst>
                                          <p:attrName>style.visibility</p:attrName>
                                        </p:attrNameLst>
                                      </p:cBhvr>
                                      <p:to>
                                        <p:strVal val="visible"/>
                                      </p:to>
                                    </p:set>
                                    <p:animEffect transition="in" filter="fade">
                                      <p:cBhvr>
                                        <p:cTn id="11" dur="500"/>
                                        <p:tgtEl>
                                          <p:spTgt spid="400390"/>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00391"/>
                                        </p:tgtEl>
                                        <p:attrNameLst>
                                          <p:attrName>style.visibility</p:attrName>
                                        </p:attrNameLst>
                                      </p:cBhvr>
                                      <p:to>
                                        <p:strVal val="visible"/>
                                      </p:to>
                                    </p:set>
                                    <p:animEffect transition="in" filter="fade">
                                      <p:cBhvr>
                                        <p:cTn id="15" dur="500"/>
                                        <p:tgtEl>
                                          <p:spTgt spid="400391"/>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0392"/>
                                        </p:tgtEl>
                                        <p:attrNameLst>
                                          <p:attrName>style.visibility</p:attrName>
                                        </p:attrNameLst>
                                      </p:cBhvr>
                                      <p:to>
                                        <p:strVal val="visible"/>
                                      </p:to>
                                    </p:set>
                                    <p:animEffect transition="in" filter="fade">
                                      <p:cBhvr>
                                        <p:cTn id="19" dur="500"/>
                                        <p:tgtEl>
                                          <p:spTgt spid="400392"/>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00393"/>
                                        </p:tgtEl>
                                        <p:attrNameLst>
                                          <p:attrName>style.visibility</p:attrName>
                                        </p:attrNameLst>
                                      </p:cBhvr>
                                      <p:to>
                                        <p:strVal val="visible"/>
                                      </p:to>
                                    </p:set>
                                    <p:animEffect transition="in" filter="fade">
                                      <p:cBhvr>
                                        <p:cTn id="23" dur="500"/>
                                        <p:tgtEl>
                                          <p:spTgt spid="400393"/>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00394"/>
                                        </p:tgtEl>
                                        <p:attrNameLst>
                                          <p:attrName>style.visibility</p:attrName>
                                        </p:attrNameLst>
                                      </p:cBhvr>
                                      <p:to>
                                        <p:strVal val="visible"/>
                                      </p:to>
                                    </p:set>
                                    <p:animEffect transition="in" filter="fade">
                                      <p:cBhvr>
                                        <p:cTn id="27" dur="500"/>
                                        <p:tgtEl>
                                          <p:spTgt spid="40039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400395"/>
                                        </p:tgtEl>
                                        <p:attrNameLst>
                                          <p:attrName>style.visibility</p:attrName>
                                        </p:attrNameLst>
                                      </p:cBhvr>
                                      <p:to>
                                        <p:strVal val="visible"/>
                                      </p:to>
                                    </p:set>
                                    <p:animEffect transition="in" filter="fade">
                                      <p:cBhvr>
                                        <p:cTn id="31" dur="500"/>
                                        <p:tgtEl>
                                          <p:spTgt spid="400395"/>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400396"/>
                                        </p:tgtEl>
                                        <p:attrNameLst>
                                          <p:attrName>style.visibility</p:attrName>
                                        </p:attrNameLst>
                                      </p:cBhvr>
                                      <p:to>
                                        <p:strVal val="visible"/>
                                      </p:to>
                                    </p:set>
                                    <p:animEffect transition="in" filter="fade">
                                      <p:cBhvr>
                                        <p:cTn id="35" dur="500"/>
                                        <p:tgtEl>
                                          <p:spTgt spid="40039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400397"/>
                                        </p:tgtEl>
                                        <p:attrNameLst>
                                          <p:attrName>style.visibility</p:attrName>
                                        </p:attrNameLst>
                                      </p:cBhvr>
                                      <p:to>
                                        <p:strVal val="visible"/>
                                      </p:to>
                                    </p:set>
                                    <p:animEffect transition="in" filter="fade">
                                      <p:cBhvr>
                                        <p:cTn id="39" dur="500"/>
                                        <p:tgtEl>
                                          <p:spTgt spid="400397"/>
                                        </p:tgtEl>
                                      </p:cBhvr>
                                    </p:animEffect>
                                  </p:childTnLst>
                                </p:cTn>
                              </p:par>
                            </p:childTnLst>
                          </p:cTn>
                        </p:par>
                        <p:par>
                          <p:cTn id="40" fill="hold" nodeType="afterGroup">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00398"/>
                                        </p:tgtEl>
                                        <p:attrNameLst>
                                          <p:attrName>style.visibility</p:attrName>
                                        </p:attrNameLst>
                                      </p:cBhvr>
                                      <p:to>
                                        <p:strVal val="visible"/>
                                      </p:to>
                                    </p:set>
                                    <p:animEffect transition="in" filter="fade">
                                      <p:cBhvr>
                                        <p:cTn id="43" dur="500"/>
                                        <p:tgtEl>
                                          <p:spTgt spid="400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389" grpId="0" build="p" autoUpdateAnimBg="0"/>
      <p:bldP spid="400390" grpId="0" autoUpdateAnimBg="0"/>
      <p:bldP spid="400391" grpId="0" autoUpdateAnimBg="0"/>
      <p:bldP spid="400392" grpId="0" autoUpdateAnimBg="0"/>
      <p:bldP spid="400393" grpId="0" autoUpdateAnimBg="0"/>
      <p:bldP spid="400394" grpId="0" autoUpdateAnimBg="0"/>
      <p:bldP spid="400395" grpId="0" autoUpdateAnimBg="0"/>
      <p:bldP spid="400396" grpId="0" autoUpdateAnimBg="0"/>
      <p:bldP spid="400397" grpId="0" autoUpdateAnimBg="0"/>
      <p:bldP spid="400398"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ctrTitle"/>
          </p:nvPr>
        </p:nvSpPr>
        <p:spPr>
          <a:xfrm>
            <a:off x="0" y="42565"/>
            <a:ext cx="9144000" cy="94803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fr-FR"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2437" name="Rectangle 5" descr="Purple mesh"/>
          <p:cNvSpPr>
            <a:spLocks noChangeArrowheads="1"/>
          </p:cNvSpPr>
          <p:nvPr/>
        </p:nvSpPr>
        <p:spPr bwMode="auto">
          <a:xfrm>
            <a:off x="3962400" y="1066800"/>
            <a:ext cx="5181600" cy="32004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Shorter lengths</a:t>
            </a: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2438" name="Rectangle 6"/>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39" name="Rectangle 7"/>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0" name="Rectangle 8"/>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1" name="Rectangle 9"/>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2" name="Rectangle 10"/>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3" name="Rectangle 11"/>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4" name="Rectangle 12"/>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402445" name="Rectangle 13"/>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6" name="Rectangle 14"/>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2447" name="Rectangle 15"/>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7"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828304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2437">
                                            <p:txEl>
                                              <p:pRg st="1" end="1"/>
                                            </p:txEl>
                                          </p:spTgt>
                                        </p:tgtEl>
                                        <p:attrNameLst>
                                          <p:attrName>style.visibility</p:attrName>
                                        </p:attrNameLst>
                                      </p:cBhvr>
                                      <p:to>
                                        <p:strVal val="visible"/>
                                      </p:to>
                                    </p:set>
                                    <p:anim to="" calcmode="lin" valueType="num">
                                      <p:cBhvr>
                                        <p:cTn id="7" dur="1" fill="hold"/>
                                        <p:tgtEl>
                                          <p:spTgt spid="402437">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437"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09"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4" name="Rectangle 4"/>
          <p:cNvSpPr>
            <a:spLocks noGrp="1" noChangeArrowheads="1"/>
          </p:cNvSpPr>
          <p:nvPr>
            <p:ph type="ctrTitle"/>
          </p:nvPr>
        </p:nvSpPr>
        <p:spPr>
          <a:xfrm>
            <a:off x="0" y="76200"/>
            <a:ext cx="9144000" cy="8382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Genesis 5 Shorter Than Luke 3</a:t>
            </a:r>
          </a:p>
        </p:txBody>
      </p:sp>
      <p:sp>
        <p:nvSpPr>
          <p:cNvPr id="404485" name="Rectangle 5"/>
          <p:cNvSpPr>
            <a:spLocks noGrp="1" noChangeArrowheads="1"/>
          </p:cNvSpPr>
          <p:nvPr>
            <p:ph type="subTitle" idx="1"/>
          </p:nvPr>
        </p:nvSpPr>
        <p:spPr>
          <a:xfrm>
            <a:off x="533400" y="762000"/>
            <a:ext cx="2895600" cy="533400"/>
          </a:xfrm>
        </p:spPr>
        <p:txBody>
          <a:bodyPr/>
          <a:lstStyle/>
          <a:p>
            <a:pPr eaLnBrk="1" hangingPunct="1">
              <a:buFont typeface="Wingdings" charset="0"/>
              <a:buNone/>
              <a:defRPr/>
            </a:pPr>
            <a:r>
              <a:rPr lang="en-US" b="1">
                <a:latin typeface="Arial" charset="0"/>
                <a:ea typeface="ＭＳ Ｐゴシック" charset="0"/>
                <a:cs typeface="ＭＳ Ｐゴシック" charset="0"/>
              </a:rPr>
              <a:t>Adam</a:t>
            </a:r>
            <a:endParaRPr lang="en-US">
              <a:latin typeface="Arial" charset="0"/>
              <a:ea typeface="ＭＳ Ｐゴシック" charset="0"/>
              <a:cs typeface="ＭＳ Ｐゴシック" charset="0"/>
            </a:endParaRPr>
          </a:p>
        </p:txBody>
      </p:sp>
      <p:sp>
        <p:nvSpPr>
          <p:cNvPr id="404486" name="Rectangle 6"/>
          <p:cNvSpPr>
            <a:spLocks noChangeArrowheads="1"/>
          </p:cNvSpPr>
          <p:nvPr/>
        </p:nvSpPr>
        <p:spPr bwMode="auto">
          <a:xfrm>
            <a:off x="3657600" y="1295400"/>
            <a:ext cx="1219200" cy="1143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2006</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yrs</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7" name="AutoShape 7"/>
          <p:cNvSpPr>
            <a:spLocks/>
          </p:cNvSpPr>
          <p:nvPr/>
        </p:nvSpPr>
        <p:spPr bwMode="auto">
          <a:xfrm>
            <a:off x="2667000" y="914400"/>
            <a:ext cx="1219200" cy="1981200"/>
          </a:xfrm>
          <a:prstGeom prst="rightBrace">
            <a:avLst>
              <a:gd name="adj1" fmla="val 13542"/>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88" name="Rectangle 8"/>
          <p:cNvSpPr>
            <a:spLocks noChangeArrowheads="1"/>
          </p:cNvSpPr>
          <p:nvPr/>
        </p:nvSpPr>
        <p:spPr bwMode="auto">
          <a:xfrm>
            <a:off x="914400" y="2362200"/>
            <a:ext cx="22860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89" name="Rectangle 9"/>
          <p:cNvSpPr>
            <a:spLocks noChangeArrowheads="1"/>
          </p:cNvSpPr>
          <p:nvPr/>
        </p:nvSpPr>
        <p:spPr bwMode="auto">
          <a:xfrm>
            <a:off x="7258050" y="762000"/>
            <a:ext cx="14478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0" name="Rectangle 10"/>
          <p:cNvSpPr>
            <a:spLocks noChangeArrowheads="1"/>
          </p:cNvSpPr>
          <p:nvPr/>
        </p:nvSpPr>
        <p:spPr bwMode="auto">
          <a:xfrm>
            <a:off x="5410200" y="3048000"/>
            <a:ext cx="1219200" cy="1143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4138</a:t>
            </a:r>
          </a:p>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yrs</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4491" name="AutoShape 11"/>
          <p:cNvSpPr>
            <a:spLocks/>
          </p:cNvSpPr>
          <p:nvPr/>
        </p:nvSpPr>
        <p:spPr bwMode="auto">
          <a:xfrm rot="10800000">
            <a:off x="6172200" y="914400"/>
            <a:ext cx="1219200" cy="5486400"/>
          </a:xfrm>
          <a:prstGeom prst="rightBrace">
            <a:avLst>
              <a:gd name="adj1" fmla="val 37500"/>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4492" name="Rectangle 12"/>
          <p:cNvSpPr>
            <a:spLocks noChangeArrowheads="1"/>
          </p:cNvSpPr>
          <p:nvPr/>
        </p:nvSpPr>
        <p:spPr bwMode="auto">
          <a:xfrm>
            <a:off x="7143750" y="6019800"/>
            <a:ext cx="16764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Christ</a:t>
            </a:r>
            <a:endParaRPr kumimoji="0" lang="en-US" sz="3200" b="0"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14" name="Text Box 4"/>
          <p:cNvSpPr txBox="1">
            <a:spLocks noChangeArrowheads="1"/>
          </p:cNvSpPr>
          <p:nvPr/>
        </p:nvSpPr>
        <p:spPr bwMode="auto">
          <a:xfrm>
            <a:off x="8531348"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rPr>
              <a:t>38</a:t>
            </a:r>
          </a:p>
        </p:txBody>
      </p:sp>
    </p:spTree>
    <p:extLst>
      <p:ext uri="{BB962C8B-B14F-4D97-AF65-F5344CB8AC3E}">
        <p14:creationId xmlns:p14="http://schemas.microsoft.com/office/powerpoint/2010/main" val="2106894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4485">
                                            <p:txEl>
                                              <p:pRg st="0" end="0"/>
                                            </p:txEl>
                                          </p:spTgt>
                                        </p:tgtEl>
                                        <p:attrNameLst>
                                          <p:attrName>style.visibility</p:attrName>
                                        </p:attrNameLst>
                                      </p:cBhvr>
                                      <p:to>
                                        <p:strVal val="visible"/>
                                      </p:to>
                                    </p:set>
                                    <p:animEffect transition="in" filter="fade">
                                      <p:cBhvr>
                                        <p:cTn id="7" dur="500"/>
                                        <p:tgtEl>
                                          <p:spTgt spid="4044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4488"/>
                                        </p:tgtEl>
                                        <p:attrNameLst>
                                          <p:attrName>style.visibility</p:attrName>
                                        </p:attrNameLst>
                                      </p:cBhvr>
                                      <p:to>
                                        <p:strVal val="visible"/>
                                      </p:to>
                                    </p:set>
                                    <p:animEffect transition="in" filter="fade">
                                      <p:cBhvr>
                                        <p:cTn id="12" dur="500"/>
                                        <p:tgtEl>
                                          <p:spTgt spid="4044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487"/>
                                        </p:tgtEl>
                                        <p:attrNameLst>
                                          <p:attrName>style.visibility</p:attrName>
                                        </p:attrNameLst>
                                      </p:cBhvr>
                                      <p:to>
                                        <p:strVal val="visible"/>
                                      </p:to>
                                    </p:set>
                                  </p:childTnLst>
                                </p:cTn>
                              </p:par>
                            </p:childTnLst>
                          </p:cTn>
                        </p:par>
                        <p:par>
                          <p:cTn id="17" fill="hold" nodeType="afterGroup">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404486"/>
                                        </p:tgtEl>
                                        <p:attrNameLst>
                                          <p:attrName>style.visibility</p:attrName>
                                        </p:attrNameLst>
                                      </p:cBhvr>
                                      <p:to>
                                        <p:strVal val="visible"/>
                                      </p:to>
                                    </p:set>
                                    <p:animEffect transition="in" filter="fade">
                                      <p:cBhvr>
                                        <p:cTn id="20" dur="500"/>
                                        <p:tgtEl>
                                          <p:spTgt spid="4044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4489">
                                            <p:txEl>
                                              <p:pRg st="0" end="0"/>
                                            </p:txEl>
                                          </p:spTgt>
                                        </p:tgtEl>
                                        <p:attrNameLst>
                                          <p:attrName>style.visibility</p:attrName>
                                        </p:attrNameLst>
                                      </p:cBhvr>
                                      <p:to>
                                        <p:strVal val="visible"/>
                                      </p:to>
                                    </p:set>
                                    <p:animEffect transition="in" filter="fade">
                                      <p:cBhvr>
                                        <p:cTn id="25" dur="500"/>
                                        <p:tgtEl>
                                          <p:spTgt spid="404489">
                                            <p:txEl>
                                              <p:pRg st="0" end="0"/>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04492"/>
                                        </p:tgtEl>
                                        <p:attrNameLst>
                                          <p:attrName>style.visibility</p:attrName>
                                        </p:attrNameLst>
                                      </p:cBhvr>
                                      <p:to>
                                        <p:strVal val="visible"/>
                                      </p:to>
                                    </p:set>
                                    <p:animEffect transition="in" filter="fade">
                                      <p:cBhvr>
                                        <p:cTn id="30" dur="500"/>
                                        <p:tgtEl>
                                          <p:spTgt spid="40449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4491"/>
                                        </p:tgtEl>
                                        <p:attrNameLst>
                                          <p:attrName>style.visibility</p:attrName>
                                        </p:attrNameLst>
                                      </p:cBhvr>
                                      <p:to>
                                        <p:strVal val="visible"/>
                                      </p:to>
                                    </p:set>
                                  </p:childTnLst>
                                </p:cTn>
                              </p:par>
                            </p:childTnLst>
                          </p:cTn>
                        </p:par>
                        <p:par>
                          <p:cTn id="35" fill="hold" nodeType="afterGroup">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404490"/>
                                        </p:tgtEl>
                                        <p:attrNameLst>
                                          <p:attrName>style.visibility</p:attrName>
                                        </p:attrNameLst>
                                      </p:cBhvr>
                                      <p:to>
                                        <p:strVal val="visible"/>
                                      </p:to>
                                    </p:set>
                                    <p:animEffect transition="in" filter="fade">
                                      <p:cBhvr>
                                        <p:cTn id="38" dur="500"/>
                                        <p:tgtEl>
                                          <p:spTgt spid="4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build="p" autoUpdateAnimBg="0"/>
      <p:bldP spid="404486" grpId="0" autoUpdateAnimBg="0"/>
      <p:bldP spid="404487" grpId="0" animBg="1"/>
      <p:bldP spid="404488" grpId="0" autoUpdateAnimBg="0"/>
      <p:bldP spid="404489" grpId="0" build="p" autoUpdateAnimBg="0"/>
      <p:bldP spid="404490" grpId="0" autoUpdateAnimBg="0"/>
      <p:bldP spid="404491" grpId="0" animBg="1"/>
      <p:bldP spid="404492"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2" descr="scrolls"/>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2" name="Rectangle 4"/>
          <p:cNvSpPr>
            <a:spLocks noGrp="1" noChangeArrowheads="1"/>
          </p:cNvSpPr>
          <p:nvPr>
            <p:ph type="ctrTitle"/>
          </p:nvPr>
        </p:nvSpPr>
        <p:spPr>
          <a:xfrm>
            <a:off x="0" y="33132"/>
            <a:ext cx="9144000" cy="833184"/>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en-US" sz="3600" b="1" dirty="0">
                <a:solidFill>
                  <a:schemeClr val="tx1"/>
                </a:solidFill>
                <a:effectLst/>
                <a:latin typeface="Arial" charset="0"/>
                <a:ea typeface="ＭＳ Ｐゴシック" charset="0"/>
              </a:rPr>
              <a:t>Why Don</a:t>
            </a:r>
            <a:r>
              <a:rPr lang="uk-UA" altLang="ja-JP" sz="3600" b="1" dirty="0">
                <a:solidFill>
                  <a:schemeClr val="tx1"/>
                </a:solidFill>
                <a:effectLst/>
                <a:latin typeface="Arial" charset="0"/>
                <a:ea typeface="ＭＳ Ｐゴシック" charset="0"/>
              </a:rPr>
              <a:t>'</a:t>
            </a:r>
            <a:r>
              <a:rPr lang="en-US" sz="3600" b="1" dirty="0">
                <a:solidFill>
                  <a:schemeClr val="tx1"/>
                </a:solidFill>
                <a:effectLst/>
                <a:latin typeface="Arial" charset="0"/>
                <a:ea typeface="ＭＳ Ｐゴシック" charset="0"/>
              </a:rPr>
              <a:t>t Genesis 5 &amp; 11 Have Gaps?</a:t>
            </a:r>
          </a:p>
        </p:txBody>
      </p:sp>
      <p:sp>
        <p:nvSpPr>
          <p:cNvPr id="406533" name="Rectangle 5" descr="Purple mesh"/>
          <p:cNvSpPr>
            <a:spLocks noChangeArrowheads="1"/>
          </p:cNvSpPr>
          <p:nvPr/>
        </p:nvSpPr>
        <p:spPr bwMode="auto">
          <a:xfrm>
            <a:off x="3251628" y="1066800"/>
            <a:ext cx="5892372" cy="369764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State lengths of time</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Shorter lengths</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Most natural</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Show father-son</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Jude 14</a:t>
            </a:r>
          </a:p>
          <a:p>
            <a:pPr marL="609600" marR="0" lvl="0" indent="-609600" algn="l" defTabSz="914400" rtl="0" eaLnBrk="1" fontAlgn="base" latinLnBrk="0" hangingPunct="1">
              <a:lnSpc>
                <a:spcPct val="100000"/>
              </a:lnSpc>
              <a:spcBef>
                <a:spcPct val="20000"/>
              </a:spcBef>
              <a:spcAft>
                <a:spcPct val="0"/>
              </a:spcAft>
              <a:buClr>
                <a:srgbClr val="FFFFCC"/>
              </a:buClr>
              <a:buSzPct val="75000"/>
              <a:buFontTx/>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Similar ANE chronologies</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406534" name="AutoShape 6"/>
          <p:cNvSpPr>
            <a:spLocks/>
          </p:cNvSpPr>
          <p:nvPr/>
        </p:nvSpPr>
        <p:spPr bwMode="auto">
          <a:xfrm rot="10800000">
            <a:off x="457200" y="990600"/>
            <a:ext cx="1219200" cy="4038600"/>
          </a:xfrm>
          <a:prstGeom prst="rightBrace">
            <a:avLst>
              <a:gd name="adj1" fmla="val 27604"/>
              <a:gd name="adj2" fmla="val 50000"/>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6535" name="Text Box 7"/>
          <p:cNvSpPr txBox="1">
            <a:spLocks noChangeArrowheads="1"/>
          </p:cNvSpPr>
          <p:nvPr/>
        </p:nvSpPr>
        <p:spPr bwMode="auto">
          <a:xfrm>
            <a:off x="4191000" y="4841416"/>
            <a:ext cx="43434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Enoch, in the seventh generation from Adam, prophesied saying. . . </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(Jude 14a, NASB)</a:t>
            </a:r>
          </a:p>
        </p:txBody>
      </p:sp>
      <p:sp>
        <p:nvSpPr>
          <p:cNvPr id="406536" name="Rectangle 8"/>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Adam</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7" name="Rectangle 9"/>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Seth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8" name="Rectangle 10"/>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Enosh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39" name="Rectangle 11"/>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Kenan</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0" name="Rectangle 12"/>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Mahalalel</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1" name="Rectangle 13"/>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Jared</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2" name="Rectangle 14"/>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Enoch</a:t>
            </a:r>
          </a:p>
        </p:txBody>
      </p:sp>
      <p:sp>
        <p:nvSpPr>
          <p:cNvPr id="406543" name="Rectangle 15"/>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Methuselah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4" name="Rectangle 16"/>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Lamech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5" name="Rectangle 17"/>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Noah</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
        <p:nvSpPr>
          <p:cNvPr id="406546" name="Rectangle 18"/>
          <p:cNvSpPr>
            <a:spLocks noChangeArrowheads="1"/>
          </p:cNvSpPr>
          <p:nvPr/>
        </p:nvSpPr>
        <p:spPr bwMode="auto">
          <a:xfrm>
            <a:off x="0" y="2667000"/>
            <a:ext cx="609600" cy="4572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rPr>
              <a:t>7</a:t>
            </a:r>
            <a:endParaRPr kumimoji="0" lang="en-US" sz="3200" b="0" i="0"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09782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06533">
                                            <p:txEl>
                                              <p:pRg st="2" end="2"/>
                                            </p:txEl>
                                          </p:spTgt>
                                        </p:tgtEl>
                                        <p:attrNameLst>
                                          <p:attrName>style.visibility</p:attrName>
                                        </p:attrNameLst>
                                      </p:cBhvr>
                                      <p:to>
                                        <p:strVal val="visible"/>
                                      </p:to>
                                    </p:set>
                                    <p:anim to="" calcmode="lin" valueType="num">
                                      <p:cBhvr>
                                        <p:cTn id="7" dur="1" fill="hold"/>
                                        <p:tgtEl>
                                          <p:spTgt spid="406533">
                                            <p:txEl>
                                              <p:pRg st="2" end="2"/>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06533">
                                            <p:txEl>
                                              <p:pRg st="3" end="3"/>
                                            </p:txEl>
                                          </p:spTgt>
                                        </p:tgtEl>
                                        <p:attrNameLst>
                                          <p:attrName>style.visibility</p:attrName>
                                        </p:attrNameLst>
                                      </p:cBhvr>
                                      <p:to>
                                        <p:strVal val="visible"/>
                                      </p:to>
                                    </p:set>
                                    <p:anim to="" calcmode="lin" valueType="num">
                                      <p:cBhvr>
                                        <p:cTn id="12" dur="1" fill="hold"/>
                                        <p:tgtEl>
                                          <p:spTgt spid="406533">
                                            <p:txEl>
                                              <p:pRg st="3" end="3"/>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06533">
                                            <p:txEl>
                                              <p:pRg st="4" end="4"/>
                                            </p:txEl>
                                          </p:spTgt>
                                        </p:tgtEl>
                                        <p:attrNameLst>
                                          <p:attrName>style.visibility</p:attrName>
                                        </p:attrNameLst>
                                      </p:cBhvr>
                                      <p:to>
                                        <p:strVal val="visible"/>
                                      </p:to>
                                    </p:set>
                                    <p:anim to="" calcmode="lin" valueType="num">
                                      <p:cBhvr>
                                        <p:cTn id="17" dur="1" fill="hold"/>
                                        <p:tgtEl>
                                          <p:spTgt spid="406533">
                                            <p:txEl>
                                              <p:pRg st="4" end="4"/>
                                            </p:txEl>
                                          </p:spTgt>
                                        </p:tgtEl>
                                        <p:attrNameLst>
                                          <p:attrName/>
                                        </p:attrNameLst>
                                      </p:cBhvr>
                                    </p:anim>
                                  </p:childTnLst>
                                </p:cTn>
                              </p:par>
                              <p:par>
                                <p:cTn id="18" presetID="10" presetClass="entr" presetSubtype="0" fill="hold" grpId="0" nodeType="withEffect">
                                  <p:stCondLst>
                                    <p:cond delay="0"/>
                                  </p:stCondLst>
                                  <p:childTnLst>
                                    <p:set>
                                      <p:cBhvr>
                                        <p:cTn id="19" dur="1" fill="hold">
                                          <p:stCondLst>
                                            <p:cond delay="0"/>
                                          </p:stCondLst>
                                        </p:cTn>
                                        <p:tgtEl>
                                          <p:spTgt spid="406535"/>
                                        </p:tgtEl>
                                        <p:attrNameLst>
                                          <p:attrName>style.visibility</p:attrName>
                                        </p:attrNameLst>
                                      </p:cBhvr>
                                      <p:to>
                                        <p:strVal val="visible"/>
                                      </p:to>
                                    </p:set>
                                    <p:animEffect transition="in" filter="fade">
                                      <p:cBhvr>
                                        <p:cTn id="20" dur="500"/>
                                        <p:tgtEl>
                                          <p:spTgt spid="40653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06534"/>
                                        </p:tgtEl>
                                        <p:attrNameLst>
                                          <p:attrName>style.visibility</p:attrName>
                                        </p:attrNameLst>
                                      </p:cBhvr>
                                      <p:to>
                                        <p:strVal val="visible"/>
                                      </p:to>
                                    </p:set>
                                    <p:animEffect transition="in" filter="fade">
                                      <p:cBhvr>
                                        <p:cTn id="25" dur="500"/>
                                        <p:tgtEl>
                                          <p:spTgt spid="406534"/>
                                        </p:tgtEl>
                                      </p:cBhvr>
                                    </p:animEffect>
                                  </p:childTnLst>
                                </p:cTn>
                              </p:par>
                            </p:childTnLst>
                          </p:cTn>
                        </p:par>
                        <p:par>
                          <p:cTn id="26" fill="hold" nodeType="withGroup">
                            <p:stCondLst>
                              <p:cond delay="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406546"/>
                                        </p:tgtEl>
                                        <p:attrNameLst>
                                          <p:attrName>style.visibility</p:attrName>
                                        </p:attrNameLst>
                                      </p:cBhvr>
                                      <p:to>
                                        <p:strVal val="visible"/>
                                      </p:to>
                                    </p:set>
                                    <p:anim calcmode="lin" valueType="num">
                                      <p:cBhvr>
                                        <p:cTn id="29" dur="1000" fill="hold"/>
                                        <p:tgtEl>
                                          <p:spTgt spid="406546"/>
                                        </p:tgtEl>
                                        <p:attrNameLst>
                                          <p:attrName>ppt_w</p:attrName>
                                        </p:attrNameLst>
                                      </p:cBhvr>
                                      <p:tavLst>
                                        <p:tav tm="0">
                                          <p:val>
                                            <p:fltVal val="0"/>
                                          </p:val>
                                        </p:tav>
                                        <p:tav tm="100000">
                                          <p:val>
                                            <p:strVal val="#ppt_w"/>
                                          </p:val>
                                        </p:tav>
                                      </p:tavLst>
                                    </p:anim>
                                    <p:anim calcmode="lin" valueType="num">
                                      <p:cBhvr>
                                        <p:cTn id="30" dur="1000" fill="hold"/>
                                        <p:tgtEl>
                                          <p:spTgt spid="406546"/>
                                        </p:tgtEl>
                                        <p:attrNameLst>
                                          <p:attrName>ppt_h</p:attrName>
                                        </p:attrNameLst>
                                      </p:cBhvr>
                                      <p:tavLst>
                                        <p:tav tm="0">
                                          <p:val>
                                            <p:fltVal val="0"/>
                                          </p:val>
                                        </p:tav>
                                        <p:tav tm="100000">
                                          <p:val>
                                            <p:strVal val="#ppt_h"/>
                                          </p:val>
                                        </p:tav>
                                      </p:tavLst>
                                    </p:anim>
                                    <p:anim calcmode="lin" valueType="num">
                                      <p:cBhvr>
                                        <p:cTn id="31" dur="1000" fill="hold"/>
                                        <p:tgtEl>
                                          <p:spTgt spid="406546"/>
                                        </p:tgtEl>
                                        <p:attrNameLst>
                                          <p:attrName>style.rotation</p:attrName>
                                        </p:attrNameLst>
                                      </p:cBhvr>
                                      <p:tavLst>
                                        <p:tav tm="0">
                                          <p:val>
                                            <p:fltVal val="90"/>
                                          </p:val>
                                        </p:tav>
                                        <p:tav tm="100000">
                                          <p:val>
                                            <p:fltVal val="0"/>
                                          </p:val>
                                        </p:tav>
                                      </p:tavLst>
                                    </p:anim>
                                    <p:animEffect transition="in" filter="fade">
                                      <p:cBhvr>
                                        <p:cTn id="32" dur="1000"/>
                                        <p:tgtEl>
                                          <p:spTgt spid="406546"/>
                                        </p:tgtEl>
                                      </p:cBhvr>
                                    </p:animEffect>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06533">
                                            <p:txEl>
                                              <p:pRg st="5" end="5"/>
                                            </p:txEl>
                                          </p:spTgt>
                                        </p:tgtEl>
                                        <p:attrNameLst>
                                          <p:attrName>style.visibility</p:attrName>
                                        </p:attrNameLst>
                                      </p:cBhvr>
                                      <p:to>
                                        <p:strVal val="visible"/>
                                      </p:to>
                                    </p:set>
                                    <p:anim to="" calcmode="lin" valueType="num">
                                      <p:cBhvr>
                                        <p:cTn id="37" dur="1" fill="hold"/>
                                        <p:tgtEl>
                                          <p:spTgt spid="40653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3" grpId="0" build="p" autoUpdateAnimBg="0"/>
      <p:bldP spid="406534" grpId="0" animBg="1"/>
      <p:bldP spid="406535" grpId="0" autoUpdateAnimBg="0"/>
      <p:bldP spid="4065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6771" name="Rectangle 3"/>
          <p:cNvSpPr>
            <a:spLocks noGrp="1" noRot="1" noChangeArrowheads="1"/>
          </p:cNvSpPr>
          <p:nvPr>
            <p:ph type="title" idx="4294967295"/>
          </p:nvPr>
        </p:nvSpPr>
        <p:spPr>
          <a:xfrm>
            <a:off x="6400800" y="152400"/>
            <a:ext cx="2590800" cy="381000"/>
          </a:xfrm>
        </p:spPr>
        <p:txBody>
          <a:bodyPr/>
          <a:lstStyle/>
          <a:p>
            <a:pPr algn="r" eaLnBrk="1" hangingPunct="1">
              <a:defRPr/>
            </a:pPr>
            <a:r>
              <a:rPr lang="en-US" sz="3600">
                <a:latin typeface="Arial" charset="0"/>
                <a:ea typeface="ＭＳ Ｐゴシック" charset="0"/>
                <a:cs typeface="Arial" charset="0"/>
              </a:rPr>
              <a:t>Expanse</a:t>
            </a:r>
          </a:p>
        </p:txBody>
      </p:sp>
      <p:pic>
        <p:nvPicPr>
          <p:cNvPr id="196610" name="Picture 2" descr="npo0000d2"/>
          <p:cNvPicPr>
            <a:picLocks noChangeAspect="1" noChangeArrowheads="1"/>
          </p:cNvPicPr>
          <p:nvPr/>
        </p:nvPicPr>
        <p:blipFill>
          <a:blip r:embed="rId3">
            <a:extLst>
              <a:ext uri="{28A0092B-C50C-407E-A947-70E740481C1C}">
                <a14:useLocalDpi xmlns:a14="http://schemas.microsoft.com/office/drawing/2010/main" val="0"/>
              </a:ext>
            </a:extLst>
          </a:blip>
          <a:srcRect l="7802" r="7092"/>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6772" name="Text Box 4"/>
          <p:cNvSpPr txBox="1">
            <a:spLocks noChangeArrowheads="1"/>
          </p:cNvSpPr>
          <p:nvPr/>
        </p:nvSpPr>
        <p:spPr bwMode="auto">
          <a:xfrm>
            <a:off x="1600200" y="76200"/>
            <a:ext cx="55626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6773" name="Text Box 5"/>
          <p:cNvSpPr txBox="1">
            <a:spLocks noChangeArrowheads="1"/>
          </p:cNvSpPr>
          <p:nvPr/>
        </p:nvSpPr>
        <p:spPr bwMode="auto">
          <a:xfrm>
            <a:off x="0" y="4419600"/>
            <a:ext cx="9144000" cy="23082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made the expanse, and separated the waters which were below the expanse from the waters which were </a:t>
            </a:r>
            <a:b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above the expanse; and it was so (7).</a:t>
            </a:r>
          </a:p>
        </p:txBody>
      </p:sp>
    </p:spTree>
    <p:extLst>
      <p:ext uri="{BB962C8B-B14F-4D97-AF65-F5344CB8AC3E}">
        <p14:creationId xmlns:p14="http://schemas.microsoft.com/office/powerpoint/2010/main" val="1525322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3"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89795"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796"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797"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7" name="Rectangle 7"/>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ER</a:t>
            </a:r>
          </a:p>
        </p:txBody>
      </p:sp>
      <p:sp>
        <p:nvSpPr>
          <p:cNvPr id="289799"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09" name="Rectangle 9"/>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PG</a:t>
            </a:r>
          </a:p>
        </p:txBody>
      </p:sp>
      <p:sp>
        <p:nvSpPr>
          <p:cNvPr id="289801"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802"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803"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3" name="Rectangle 13"/>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SG</a:t>
            </a:r>
          </a:p>
        </p:txBody>
      </p:sp>
      <p:sp>
        <p:nvSpPr>
          <p:cNvPr id="614414" name="Rectangle 14"/>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RS</a:t>
            </a:r>
          </a:p>
        </p:txBody>
      </p:sp>
      <p:sp>
        <p:nvSpPr>
          <p:cNvPr id="614415" name="Rectangle 15"/>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MS</a:t>
            </a:r>
          </a:p>
        </p:txBody>
      </p:sp>
      <p:sp>
        <p:nvSpPr>
          <p:cNvPr id="289807"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808"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9809"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19" name="Rectangle 19"/>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CECECE"/>
                </a:solidFill>
                <a:effectLst/>
                <a:uLnTx/>
                <a:uFillTx/>
                <a:latin typeface="Times" pitchFamily="-112" charset="0"/>
                <a:ea typeface="ＭＳ Ｐゴシック" pitchFamily="-112" charset="-128"/>
                <a:cs typeface="ＭＳ Ｐゴシック" pitchFamily="-112" charset="-128"/>
              </a:rPr>
              <a:t>DS</a:t>
            </a:r>
          </a:p>
        </p:txBody>
      </p:sp>
      <p:sp>
        <p:nvSpPr>
          <p:cNvPr id="614420" name="Line 20"/>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614421" name="Freeform 21"/>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89813" name="Text Box 22"/>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zh-CN" altLang="en-US" sz="20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614423" name="Rectangle 23"/>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25</a:t>
            </a:r>
          </a:p>
        </p:txBody>
      </p:sp>
      <p:sp>
        <p:nvSpPr>
          <p:cNvPr id="289815" name="Text Box 24"/>
          <p:cNvSpPr txBox="1">
            <a:spLocks noChangeArrowheads="1"/>
          </p:cNvSpPr>
          <p:nvPr/>
        </p:nvSpPr>
        <p:spPr bwMode="auto">
          <a:xfrm>
            <a:off x="7532688" y="5884863"/>
            <a:ext cx="268287"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289816" name="Rectangle 25"/>
          <p:cNvSpPr>
            <a:spLocks noChangeArrowheads="1"/>
          </p:cNvSpPr>
          <p:nvPr/>
        </p:nvSpPr>
        <p:spPr bwMode="auto">
          <a:xfrm>
            <a:off x="7067550" y="6269038"/>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Handbook pg. 15-16</a:t>
            </a:r>
          </a:p>
        </p:txBody>
      </p:sp>
      <p:pic>
        <p:nvPicPr>
          <p:cNvPr id="289817" name="Picture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915988"/>
            <a:ext cx="6851650" cy="5256212"/>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289818" name="Text Box 27"/>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0" i="0" u="none" strike="noStrike" kern="1200" cap="none" spc="0" normalizeH="0" baseline="0" noProof="0">
                <a:ln>
                  <a:noFill/>
                </a:ln>
                <a:solidFill>
                  <a:srgbClr val="FFFFFF"/>
                </a:solidFill>
                <a:effectLst/>
                <a:uLnTx/>
                <a:uFillTx/>
                <a:latin typeface="Arial" charset="0"/>
                <a:ea typeface="ＭＳ Ｐゴシック" charset="0"/>
              </a:rPr>
              <a:t>1</a:t>
            </a:r>
          </a:p>
        </p:txBody>
      </p:sp>
      <p:sp>
        <p:nvSpPr>
          <p:cNvPr id="614428" name="Rectangle 28"/>
          <p:cNvSpPr>
            <a:spLocks noChangeArrowheads="1"/>
          </p:cNvSpPr>
          <p:nvPr/>
        </p:nvSpPr>
        <p:spPr bwMode="auto">
          <a:xfrm>
            <a:off x="0" y="0"/>
            <a:ext cx="9144000" cy="6858000"/>
          </a:xfrm>
          <a:prstGeom prst="rect">
            <a:avLst/>
          </a:prstGeom>
          <a:gradFill rotWithShape="0">
            <a:gsLst>
              <a:gs pos="0">
                <a:schemeClr val="bg2">
                  <a:alpha val="59000"/>
                </a:schemeClr>
              </a:gs>
              <a:gs pos="100000">
                <a:schemeClr val="bg2">
                  <a:gamma/>
                  <a:shade val="46275"/>
                  <a:invGamma/>
                  <a:alpha val="61000"/>
                </a:schemeClr>
              </a:gs>
            </a:gsLst>
            <a:lin ang="5400000" scaled="1"/>
          </a:gradFill>
          <a:ln w="9525">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endParaRPr>
          </a:p>
        </p:txBody>
      </p:sp>
      <p:sp>
        <p:nvSpPr>
          <p:cNvPr id="289820" name="Rectangle 29"/>
          <p:cNvSpPr>
            <a:spLocks noChangeArrowheads="1"/>
          </p:cNvSpPr>
          <p:nvPr/>
        </p:nvSpPr>
        <p:spPr bwMode="auto">
          <a:xfrm>
            <a:off x="0" y="0"/>
            <a:ext cx="1828800" cy="18288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14431" name="Text Box 31"/>
          <p:cNvSpPr txBox="1">
            <a:spLocks noChangeArrowheads="1"/>
          </p:cNvSpPr>
          <p:nvPr/>
        </p:nvSpPr>
        <p:spPr bwMode="auto">
          <a:xfrm>
            <a:off x="152400" y="1143000"/>
            <a:ext cx="6400800" cy="5586144"/>
          </a:xfrm>
          <a:prstGeom prst="rect">
            <a:avLst/>
          </a:prstGeom>
          <a:noFill/>
          <a:ln>
            <a:noFill/>
          </a:ln>
          <a:effectLst>
            <a:outerShdw blurRad="63500" dist="38099" dir="2700000" algn="ctr" rotWithShape="0">
              <a:srgbClr val="000A0D">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"Having constructed the Table of Nations into a simple genealogy, I wanted to see how many of its names were attested in the records of other nations in the Middle East… [I saw that] the Table of Nations had listed all the families and tribes of mankind in their correct groupings, whether those groupings were ethnological, linguistic or geographical.  All the names, without exception, were accurate, and in more than twenty-five years of searching and analyzing, I uncovered not one mistake or false statement of fact in the Table of Nations."</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Bill Cooper, </a:t>
            </a:r>
            <a:r>
              <a:rPr kumimoji="0" lang="en-US" sz="1400" b="1" i="1" u="none" strike="noStrike" kern="1200" cap="none" spc="0" normalizeH="0" baseline="0" noProof="0" dirty="0">
                <a:ln>
                  <a:noFill/>
                </a:ln>
                <a:solidFill>
                  <a:srgbClr val="FFFFFF"/>
                </a:solidFill>
                <a:effectLst/>
                <a:uLnTx/>
                <a:uFillTx/>
                <a:latin typeface="Arial" charset="0"/>
                <a:ea typeface="ＭＳ Ｐゴシック" charset="0"/>
              </a:rPr>
              <a:t>After the Flood</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1400" b="1" i="0" u="none" strike="noStrike" kern="1200" cap="none" spc="0" normalizeH="0" baseline="0" noProof="0" dirty="0" err="1">
                <a:ln>
                  <a:noFill/>
                </a:ln>
                <a:solidFill>
                  <a:srgbClr val="FFFFFF"/>
                </a:solidFill>
                <a:effectLst/>
                <a:uLnTx/>
                <a:uFillTx/>
                <a:latin typeface="Arial" charset="0"/>
                <a:ea typeface="ＭＳ Ｐゴシック" charset="0"/>
              </a:rPr>
              <a:t>Chichester</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rPr>
              <a:t>: New Wine, 1995), 38-39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pic>
        <p:nvPicPr>
          <p:cNvPr id="289822" name="Picture 32" descr="Coo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6663" y="1676400"/>
            <a:ext cx="27511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3" name="Rectangle 33"/>
          <p:cNvSpPr>
            <a:spLocks noGrp="1" noChangeArrowheads="1"/>
          </p:cNvSpPr>
          <p:nvPr>
            <p:ph type="title" idx="4294967295"/>
          </p:nvPr>
        </p:nvSpPr>
        <p:spPr bwMode="auto">
          <a:xfrm>
            <a:off x="152400" y="190500"/>
            <a:ext cx="8915400" cy="800100"/>
          </a:xfrm>
          <a:prstGeom prst="rect">
            <a:avLst/>
          </a:prstGeom>
          <a:solidFill>
            <a:schemeClr val="bg2"/>
          </a:solidFill>
          <a:ln w="28575">
            <a:solidFill>
              <a:schemeClr val="tx2"/>
            </a:solidFill>
            <a:miter lim="800000"/>
            <a:headEnd/>
            <a:tailEnd/>
          </a:ln>
          <a:effectLst>
            <a:outerShdw blurRad="63500" dist="107763" dir="2700000" algn="ctr" rotWithShape="0">
              <a:schemeClr val="bg2">
                <a:alpha val="74998"/>
              </a:schemeClr>
            </a:outerShdw>
          </a:effectLst>
        </p:spPr>
        <p:txBody>
          <a:bodyPr anchor="ctr" anchorCtr="1"/>
          <a:lstStyle/>
          <a:p>
            <a:pPr>
              <a:defRPr/>
            </a:pPr>
            <a:r>
              <a:rPr lang="en-US" sz="3200" b="1" dirty="0">
                <a:latin typeface="Times" charset="0"/>
                <a:ea typeface="ＭＳ Ｐゴシック" charset="0"/>
                <a:cs typeface="ＭＳ Ｐゴシック" charset="0"/>
              </a:rPr>
              <a:t>Is the Table of Nations Accurate (Gen. 10–11)?</a:t>
            </a:r>
          </a:p>
        </p:txBody>
      </p:sp>
    </p:spTree>
    <p:extLst>
      <p:ext uri="{BB962C8B-B14F-4D97-AF65-F5344CB8AC3E}">
        <p14:creationId xmlns:p14="http://schemas.microsoft.com/office/powerpoint/2010/main" val="2333059216"/>
      </p:ext>
    </p:extLst>
  </p:cSld>
  <p:clrMapOvr>
    <a:masterClrMapping/>
  </p:clrMapOvr>
  <p:transition spd="med">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28"/>
                                        </p:tgtEl>
                                        <p:attrNameLst>
                                          <p:attrName>style.visibility</p:attrName>
                                        </p:attrNameLst>
                                      </p:cBhvr>
                                      <p:to>
                                        <p:strVal val="visible"/>
                                      </p:to>
                                    </p:set>
                                    <p:animEffect transition="in" filter="blinds(horizontal)">
                                      <p:cBhvr>
                                        <p:cTn id="7" dur="500"/>
                                        <p:tgtEl>
                                          <p:spTgt spid="614428"/>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614431"/>
                                        </p:tgtEl>
                                        <p:attrNameLst>
                                          <p:attrName>style.visibility</p:attrName>
                                        </p:attrNameLst>
                                      </p:cBhvr>
                                      <p:to>
                                        <p:strVal val="visible"/>
                                      </p:to>
                                    </p:set>
                                    <p:anim calcmode="lin" valueType="num">
                                      <p:cBhvr>
                                        <p:cTn id="10" dur="500" fill="hold"/>
                                        <p:tgtEl>
                                          <p:spTgt spid="614431"/>
                                        </p:tgtEl>
                                        <p:attrNameLst>
                                          <p:attrName>ppt_w</p:attrName>
                                        </p:attrNameLst>
                                      </p:cBhvr>
                                      <p:tavLst>
                                        <p:tav tm="0">
                                          <p:val>
                                            <p:fltVal val="0"/>
                                          </p:val>
                                        </p:tav>
                                        <p:tav tm="100000">
                                          <p:val>
                                            <p:strVal val="#ppt_w"/>
                                          </p:val>
                                        </p:tav>
                                      </p:tavLst>
                                    </p:anim>
                                    <p:anim calcmode="lin" valueType="num">
                                      <p:cBhvr>
                                        <p:cTn id="11" dur="500" fill="hold"/>
                                        <p:tgtEl>
                                          <p:spTgt spid="614431"/>
                                        </p:tgtEl>
                                        <p:attrNameLst>
                                          <p:attrName>ppt_h</p:attrName>
                                        </p:attrNameLst>
                                      </p:cBhvr>
                                      <p:tavLst>
                                        <p:tav tm="0">
                                          <p:val>
                                            <p:fltVal val="0"/>
                                          </p:val>
                                        </p:tav>
                                        <p:tav tm="100000">
                                          <p:val>
                                            <p:strVal val="#ppt_h"/>
                                          </p:val>
                                        </p:tav>
                                      </p:tavLst>
                                    </p:anim>
                                    <p:anim calcmode="lin" valueType="num">
                                      <p:cBhvr>
                                        <p:cTn id="12" dur="500" fill="hold"/>
                                        <p:tgtEl>
                                          <p:spTgt spid="614431"/>
                                        </p:tgtEl>
                                        <p:attrNameLst>
                                          <p:attrName>style.rotation</p:attrName>
                                        </p:attrNameLst>
                                      </p:cBhvr>
                                      <p:tavLst>
                                        <p:tav tm="0">
                                          <p:val>
                                            <p:fltVal val="360"/>
                                          </p:val>
                                        </p:tav>
                                        <p:tav tm="100000">
                                          <p:val>
                                            <p:fltVal val="0"/>
                                          </p:val>
                                        </p:tav>
                                      </p:tavLst>
                                    </p:anim>
                                    <p:animEffect transition="in" filter="fade">
                                      <p:cBhvr>
                                        <p:cTn id="13" dur="500"/>
                                        <p:tgtEl>
                                          <p:spTgt spid="614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8" grpId="0" animBg="1"/>
      <p:bldP spid="614431"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79202" name="Rectangle 3"/>
          <p:cNvSpPr>
            <a:spLocks noGrp="1" noChangeArrowheads="1"/>
          </p:cNvSpPr>
          <p:nvPr>
            <p:ph type="title"/>
          </p:nvPr>
        </p:nvSpPr>
        <p:spPr>
          <a:xfrm>
            <a:off x="914400" y="76200"/>
            <a:ext cx="8382000" cy="1206500"/>
          </a:xfrm>
          <a:noFill/>
        </p:spPr>
        <p:txBody>
          <a:bodyPr/>
          <a:lstStyle/>
          <a:p>
            <a:pPr algn="ctr" eaLnBrk="1" hangingPunct="1"/>
            <a:r>
              <a:rPr lang="en-US" b="1">
                <a:latin typeface="Arial" charset="0"/>
                <a:ea typeface="ＭＳ Ｐゴシック" charset="0"/>
                <a:cs typeface="ＭＳ Ｐゴシック" charset="0"/>
              </a:rPr>
              <a:t>Straight Chronology Support</a:t>
            </a:r>
          </a:p>
        </p:txBody>
      </p:sp>
      <p:sp>
        <p:nvSpPr>
          <p:cNvPr id="89090" name="Rectangle 2"/>
          <p:cNvSpPr>
            <a:spLocks noGrp="1" noChangeArrowheads="1"/>
          </p:cNvSpPr>
          <p:nvPr>
            <p:ph idx="1"/>
          </p:nvPr>
        </p:nvSpPr>
        <p:spPr/>
        <p:txBody>
          <a:bodyPr/>
          <a:lstStyle/>
          <a:p>
            <a:pPr eaLnBrk="1" hangingPunct="1"/>
            <a:r>
              <a:rPr lang="en-US">
                <a:latin typeface="Arial" charset="0"/>
                <a:ea typeface="ＭＳ Ｐゴシック" charset="0"/>
                <a:cs typeface="Times New Roman" charset="0"/>
              </a:rPr>
              <a:t>The Bible is filled with much chronological information though </a:t>
            </a:r>
            <a:r>
              <a:rPr lang="en-US">
                <a:solidFill>
                  <a:schemeClr val="accent1"/>
                </a:solidFill>
                <a:latin typeface="Arial" charset="0"/>
                <a:ea typeface="ＭＳ Ｐゴシック" charset="0"/>
                <a:cs typeface="Times New Roman" charset="0"/>
              </a:rPr>
              <a:t>scattered</a:t>
            </a:r>
            <a:r>
              <a:rPr lang="en-US">
                <a:latin typeface="Arial" charset="0"/>
                <a:ea typeface="ＭＳ Ｐゴシック" charset="0"/>
                <a:cs typeface="Times New Roman" charset="0"/>
              </a:rPr>
              <a:t> in many places</a:t>
            </a:r>
          </a:p>
          <a:p>
            <a:pPr eaLnBrk="1" hangingPunct="1"/>
            <a:r>
              <a:rPr lang="en-US">
                <a:latin typeface="Arial" charset="0"/>
                <a:ea typeface="ＭＳ Ｐゴシック" charset="0"/>
                <a:cs typeface="Arial" charset="0"/>
              </a:rPr>
              <a:t>When this chronological information is fully </a:t>
            </a:r>
            <a:r>
              <a:rPr lang="en-US">
                <a:solidFill>
                  <a:schemeClr val="accent1"/>
                </a:solidFill>
                <a:latin typeface="Arial" charset="0"/>
                <a:ea typeface="ＭＳ Ｐゴシック" charset="0"/>
                <a:cs typeface="Arial" charset="0"/>
              </a:rPr>
              <a:t>systematized</a:t>
            </a:r>
            <a:r>
              <a:rPr lang="en-US">
                <a:latin typeface="Arial" charset="0"/>
                <a:ea typeface="ＭＳ Ｐゴシック" charset="0"/>
                <a:cs typeface="Arial" charset="0"/>
              </a:rPr>
              <a:t>, a straight chronology may be proven</a:t>
            </a:r>
            <a:endParaRPr lang="en-US">
              <a:latin typeface="Arial" charset="0"/>
              <a:ea typeface="ＭＳ Ｐゴシック" charset="0"/>
              <a:cs typeface="Times New Roman" charset="0"/>
            </a:endParaRPr>
          </a:p>
          <a:p>
            <a:pPr eaLnBrk="1" hangingPunct="1"/>
            <a:endParaRPr lang="en-US">
              <a:latin typeface="Arial" charset="0"/>
              <a:ea typeface="ＭＳ Ｐゴシック" charset="0"/>
              <a:cs typeface="Times New Roman" charset="0"/>
            </a:endParaRPr>
          </a:p>
        </p:txBody>
      </p:sp>
    </p:spTree>
    <p:extLst>
      <p:ext uri="{BB962C8B-B14F-4D97-AF65-F5344CB8AC3E}">
        <p14:creationId xmlns:p14="http://schemas.microsoft.com/office/powerpoint/2010/main" val="125038835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09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09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0"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arth,_moon,_and_sun-1-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55353" cy="6858000"/>
          </a:xfrm>
          <a:prstGeom prst="rect">
            <a:avLst/>
          </a:prstGeom>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90000"/>
              </a:lnSpc>
              <a:spcBef>
                <a:spcPct val="20000"/>
              </a:spcBef>
              <a:spcAft>
                <a:spcPct val="0"/>
              </a:spcAft>
              <a:buClrTx/>
              <a:buSzTx/>
              <a:buFontTx/>
              <a:buNone/>
              <a:tabLst/>
              <a:defRPr/>
            </a:pPr>
            <a:r>
              <a:rPr kumimoji="0" lang="en-US" altLang="zh-CN" sz="4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Just ask the only Eyewitness!</a:t>
            </a:r>
          </a:p>
        </p:txBody>
      </p:sp>
    </p:spTree>
    <p:extLst>
      <p:ext uri="{BB962C8B-B14F-4D97-AF65-F5344CB8AC3E}">
        <p14:creationId xmlns:p14="http://schemas.microsoft.com/office/powerpoint/2010/main" val="3193227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"Just do the math."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"God, how old is the earth?"</a:t>
            </a:r>
          </a:p>
        </p:txBody>
      </p:sp>
    </p:spTree>
    <p:extLst>
      <p:ext uri="{BB962C8B-B14F-4D97-AF65-F5344CB8AC3E}">
        <p14:creationId xmlns:p14="http://schemas.microsoft.com/office/powerpoint/2010/main" val="2846002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s 40-21 Earth Horiz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785"/>
            <a:ext cx="9144000" cy="5989441"/>
          </a:xfrm>
          <a:prstGeom prst="rect">
            <a:avLst/>
          </a:prstGeom>
        </p:spPr>
      </p:pic>
      <p:sp>
        <p:nvSpPr>
          <p:cNvPr id="139265" name="Rectangle 2"/>
          <p:cNvSpPr>
            <a:spLocks noGrp="1" noChangeArrowheads="1"/>
          </p:cNvSpPr>
          <p:nvPr>
            <p:ph type="title"/>
          </p:nvPr>
        </p:nvSpPr>
        <p:spPr>
          <a:xfrm>
            <a:off x="112890" y="35417"/>
            <a:ext cx="7617332" cy="603395"/>
          </a:xfrm>
        </p:spPr>
        <p:txBody>
          <a:bodyPr anchor="ctr"/>
          <a:lstStyle/>
          <a:p>
            <a:pPr algn="l" eaLnBrk="1" hangingPunct="1"/>
            <a:r>
              <a:rPr lang="en-US" altLang="zh-CN" sz="2800" b="1" dirty="0">
                <a:solidFill>
                  <a:schemeClr val="bg1"/>
                </a:solidFill>
                <a:effectLst>
                  <a:glow rad="165100">
                    <a:schemeClr val="tx1"/>
                  </a:glow>
                </a:effectLst>
                <a:latin typeface="Arial" charset="0"/>
                <a:ea typeface="ＭＳ Ｐゴシック" charset="0"/>
              </a:rPr>
              <a:t>Chronology of the Patriarchs (Gen. 5, 11)</a:t>
            </a:r>
          </a:p>
        </p:txBody>
      </p:sp>
      <p:sp>
        <p:nvSpPr>
          <p:cNvPr id="860166" name="Rectangle 6"/>
          <p:cNvSpPr>
            <a:spLocks noChangeArrowheads="1"/>
          </p:cNvSpPr>
          <p:nvPr/>
        </p:nvSpPr>
        <p:spPr bwMode="auto">
          <a:xfrm>
            <a:off x="6378744" y="808144"/>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AH </a:t>
            </a:r>
          </a:p>
        </p:txBody>
      </p:sp>
      <p:sp>
        <p:nvSpPr>
          <p:cNvPr id="7" name="Rectangle 6"/>
          <p:cNvSpPr>
            <a:spLocks noChangeArrowheads="1"/>
          </p:cNvSpPr>
          <p:nvPr/>
        </p:nvSpPr>
        <p:spPr bwMode="auto">
          <a:xfrm>
            <a:off x="7800142" y="808144"/>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BC</a:t>
            </a:r>
          </a:p>
        </p:txBody>
      </p:sp>
      <p:sp>
        <p:nvSpPr>
          <p:cNvPr id="11" name="Rectangle 6"/>
          <p:cNvSpPr>
            <a:spLocks noChangeArrowheads="1"/>
          </p:cNvSpPr>
          <p:nvPr/>
        </p:nvSpPr>
        <p:spPr bwMode="auto">
          <a:xfrm>
            <a:off x="2924717" y="808144"/>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cs typeface="ＭＳ Ｐゴシック" charset="0"/>
              </a:rPr>
              <a:t>Reference</a:t>
            </a:r>
          </a:p>
        </p:txBody>
      </p:sp>
      <p:sp>
        <p:nvSpPr>
          <p:cNvPr id="13" name="Text Box 3"/>
          <p:cNvSpPr txBox="1">
            <a:spLocks noChangeArrowheads="1"/>
          </p:cNvSpPr>
          <p:nvPr/>
        </p:nvSpPr>
        <p:spPr bwMode="auto">
          <a:xfrm>
            <a:off x="7928435" y="76200"/>
            <a:ext cx="11389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85-89</a:t>
            </a:r>
          </a:p>
        </p:txBody>
      </p:sp>
      <p:sp>
        <p:nvSpPr>
          <p:cNvPr id="14" name="Rectangle 2"/>
          <p:cNvSpPr txBox="1">
            <a:spLocks noChangeArrowheads="1"/>
          </p:cNvSpPr>
          <p:nvPr/>
        </p:nvSpPr>
        <p:spPr bwMode="auto">
          <a:xfrm>
            <a:off x="-1" y="1457991"/>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World created</a:t>
            </a:r>
          </a:p>
        </p:txBody>
      </p:sp>
      <p:sp>
        <p:nvSpPr>
          <p:cNvPr id="15" name="Rectangle 6"/>
          <p:cNvSpPr>
            <a:spLocks noChangeArrowheads="1"/>
          </p:cNvSpPr>
          <p:nvPr/>
        </p:nvSpPr>
        <p:spPr bwMode="auto">
          <a:xfrm>
            <a:off x="6143670" y="1411039"/>
            <a:ext cx="1656472"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-6 days</a:t>
            </a:r>
          </a:p>
        </p:txBody>
      </p:sp>
      <p:sp>
        <p:nvSpPr>
          <p:cNvPr id="16" name="Rectangle 15"/>
          <p:cNvSpPr>
            <a:spLocks noChangeArrowheads="1"/>
          </p:cNvSpPr>
          <p:nvPr/>
        </p:nvSpPr>
        <p:spPr bwMode="auto">
          <a:xfrm>
            <a:off x="7800142" y="1411039"/>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17" name="Rectangle 6"/>
          <p:cNvSpPr>
            <a:spLocks noChangeArrowheads="1"/>
          </p:cNvSpPr>
          <p:nvPr/>
        </p:nvSpPr>
        <p:spPr bwMode="auto">
          <a:xfrm>
            <a:off x="2924717" y="1411039"/>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"God finished"</a:t>
            </a:r>
          </a:p>
        </p:txBody>
      </p:sp>
      <p:sp>
        <p:nvSpPr>
          <p:cNvPr id="18" name="Rectangle 2"/>
          <p:cNvSpPr txBox="1">
            <a:spLocks noChangeArrowheads="1"/>
          </p:cNvSpPr>
          <p:nvPr/>
        </p:nvSpPr>
        <p:spPr bwMode="auto">
          <a:xfrm>
            <a:off x="-1" y="211597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Adam created</a:t>
            </a:r>
          </a:p>
        </p:txBody>
      </p:sp>
      <p:sp>
        <p:nvSpPr>
          <p:cNvPr id="19" name="Rectangle 6"/>
          <p:cNvSpPr>
            <a:spLocks noChangeArrowheads="1"/>
          </p:cNvSpPr>
          <p:nvPr/>
        </p:nvSpPr>
        <p:spPr bwMode="auto">
          <a:xfrm>
            <a:off x="6378744" y="206902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0</a:t>
            </a:r>
          </a:p>
        </p:txBody>
      </p:sp>
      <p:sp>
        <p:nvSpPr>
          <p:cNvPr id="20" name="Rectangle 19"/>
          <p:cNvSpPr>
            <a:spLocks noChangeArrowheads="1"/>
          </p:cNvSpPr>
          <p:nvPr/>
        </p:nvSpPr>
        <p:spPr bwMode="auto">
          <a:xfrm>
            <a:off x="7800142" y="206902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4143</a:t>
            </a:r>
          </a:p>
        </p:txBody>
      </p:sp>
      <p:sp>
        <p:nvSpPr>
          <p:cNvPr id="21" name="Rectangle 6"/>
          <p:cNvSpPr>
            <a:spLocks noChangeArrowheads="1"/>
          </p:cNvSpPr>
          <p:nvPr/>
        </p:nvSpPr>
        <p:spPr bwMode="auto">
          <a:xfrm>
            <a:off x="2924717" y="206902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"God created man"</a:t>
            </a:r>
          </a:p>
        </p:txBody>
      </p:sp>
      <p:sp>
        <p:nvSpPr>
          <p:cNvPr id="22" name="Rectangle 2"/>
          <p:cNvSpPr txBox="1">
            <a:spLocks noChangeArrowheads="1"/>
          </p:cNvSpPr>
          <p:nvPr/>
        </p:nvSpPr>
        <p:spPr bwMode="auto">
          <a:xfrm>
            <a:off x="0" y="2719372"/>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Seth born</a:t>
            </a:r>
          </a:p>
        </p:txBody>
      </p:sp>
      <p:sp>
        <p:nvSpPr>
          <p:cNvPr id="23" name="Rectangle 6"/>
          <p:cNvSpPr>
            <a:spLocks noChangeArrowheads="1"/>
          </p:cNvSpPr>
          <p:nvPr/>
        </p:nvSpPr>
        <p:spPr bwMode="auto">
          <a:xfrm>
            <a:off x="6378745" y="2672420"/>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130</a:t>
            </a:r>
          </a:p>
        </p:txBody>
      </p:sp>
      <p:sp>
        <p:nvSpPr>
          <p:cNvPr id="24" name="Rectangle 23"/>
          <p:cNvSpPr>
            <a:spLocks noChangeArrowheads="1"/>
          </p:cNvSpPr>
          <p:nvPr/>
        </p:nvSpPr>
        <p:spPr bwMode="auto">
          <a:xfrm>
            <a:off x="7800143" y="2672420"/>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4013</a:t>
            </a:r>
          </a:p>
        </p:txBody>
      </p:sp>
      <p:sp>
        <p:nvSpPr>
          <p:cNvPr id="25" name="Rectangle 6"/>
          <p:cNvSpPr>
            <a:spLocks noChangeArrowheads="1"/>
          </p:cNvSpPr>
          <p:nvPr/>
        </p:nvSpPr>
        <p:spPr bwMode="auto">
          <a:xfrm>
            <a:off x="2924718" y="2672420"/>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"Adam was 130…"</a:t>
            </a:r>
          </a:p>
        </p:txBody>
      </p:sp>
      <p:sp>
        <p:nvSpPr>
          <p:cNvPr id="26" name="Rectangle 2"/>
          <p:cNvSpPr txBox="1">
            <a:spLocks noChangeArrowheads="1"/>
          </p:cNvSpPr>
          <p:nvPr/>
        </p:nvSpPr>
        <p:spPr bwMode="auto">
          <a:xfrm>
            <a:off x="-1" y="3322767"/>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Enosh born</a:t>
            </a:r>
          </a:p>
        </p:txBody>
      </p:sp>
      <p:sp>
        <p:nvSpPr>
          <p:cNvPr id="27" name="Rectangle 6"/>
          <p:cNvSpPr>
            <a:spLocks noChangeArrowheads="1"/>
          </p:cNvSpPr>
          <p:nvPr/>
        </p:nvSpPr>
        <p:spPr bwMode="auto">
          <a:xfrm>
            <a:off x="6378744" y="3275815"/>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235</a:t>
            </a:r>
          </a:p>
        </p:txBody>
      </p:sp>
      <p:sp>
        <p:nvSpPr>
          <p:cNvPr id="28" name="Rectangle 27"/>
          <p:cNvSpPr>
            <a:spLocks noChangeArrowheads="1"/>
          </p:cNvSpPr>
          <p:nvPr/>
        </p:nvSpPr>
        <p:spPr bwMode="auto">
          <a:xfrm>
            <a:off x="7800142" y="3275815"/>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3908</a:t>
            </a:r>
          </a:p>
        </p:txBody>
      </p:sp>
      <p:sp>
        <p:nvSpPr>
          <p:cNvPr id="29" name="Rectangle 6"/>
          <p:cNvSpPr>
            <a:spLocks noChangeArrowheads="1"/>
          </p:cNvSpPr>
          <p:nvPr/>
        </p:nvSpPr>
        <p:spPr bwMode="auto">
          <a:xfrm>
            <a:off x="2924717" y="3275815"/>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"Seth was 105…"</a:t>
            </a:r>
          </a:p>
        </p:txBody>
      </p:sp>
      <p:sp>
        <p:nvSpPr>
          <p:cNvPr id="30" name="Rectangle 2"/>
          <p:cNvSpPr txBox="1">
            <a:spLocks noChangeArrowheads="1"/>
          </p:cNvSpPr>
          <p:nvPr/>
        </p:nvSpPr>
        <p:spPr bwMode="auto">
          <a:xfrm>
            <a:off x="0" y="57075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rPr>
              <a:t>Jacob &amp; family go to Egypt</a:t>
            </a:r>
          </a:p>
        </p:txBody>
      </p:sp>
      <p:sp>
        <p:nvSpPr>
          <p:cNvPr id="31" name="Rectangle 6"/>
          <p:cNvSpPr>
            <a:spLocks noChangeArrowheads="1"/>
          </p:cNvSpPr>
          <p:nvPr/>
        </p:nvSpPr>
        <p:spPr bwMode="auto">
          <a:xfrm>
            <a:off x="6378745" y="5660576"/>
            <a:ext cx="1379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2298</a:t>
            </a:r>
          </a:p>
        </p:txBody>
      </p:sp>
      <p:sp>
        <p:nvSpPr>
          <p:cNvPr id="32" name="Rectangle 31"/>
          <p:cNvSpPr>
            <a:spLocks noChangeArrowheads="1"/>
          </p:cNvSpPr>
          <p:nvPr/>
        </p:nvSpPr>
        <p:spPr bwMode="auto">
          <a:xfrm>
            <a:off x="7800143" y="5660576"/>
            <a:ext cx="1343857"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1845</a:t>
            </a:r>
          </a:p>
        </p:txBody>
      </p:sp>
      <p:sp>
        <p:nvSpPr>
          <p:cNvPr id="33" name="Rectangle 6"/>
          <p:cNvSpPr>
            <a:spLocks noChangeArrowheads="1"/>
          </p:cNvSpPr>
          <p:nvPr/>
        </p:nvSpPr>
        <p:spPr bwMode="auto">
          <a:xfrm>
            <a:off x="2924718" y="5660576"/>
            <a:ext cx="3653700" cy="704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90000"/>
              </a:lnSpc>
              <a:spcBef>
                <a:spcPct val="2000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ＭＳ Ｐゴシック" charset="0"/>
              </a:rPr>
              <a:t>"Jacob age 130 at 400 years before Exodus in 1445 BC"</a:t>
            </a:r>
          </a:p>
        </p:txBody>
      </p:sp>
      <p:sp>
        <p:nvSpPr>
          <p:cNvPr id="34" name="Rectangle 2"/>
          <p:cNvSpPr txBox="1">
            <a:spLocks noChangeArrowheads="1"/>
          </p:cNvSpPr>
          <p:nvPr/>
        </p:nvSpPr>
        <p:spPr bwMode="auto">
          <a:xfrm>
            <a:off x="-1" y="838128"/>
            <a:ext cx="3027687" cy="603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00"/>
                </a:solidFill>
                <a:effectLst>
                  <a:glow rad="165100">
                    <a:srgbClr val="000000"/>
                  </a:glow>
                </a:effectLst>
                <a:uLnTx/>
                <a:uFillTx/>
                <a:latin typeface="Arial" charset="0"/>
                <a:ea typeface="ＭＳ Ｐゴシック" charset="0"/>
              </a:rPr>
              <a:t>Event</a:t>
            </a:r>
          </a:p>
        </p:txBody>
      </p:sp>
      <p:sp>
        <p:nvSpPr>
          <p:cNvPr id="2" name="Down Arrow 1"/>
          <p:cNvSpPr/>
          <p:nvPr/>
        </p:nvSpPr>
        <p:spPr bwMode="auto">
          <a:xfrm>
            <a:off x="789410"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6" name="Down Arrow 35"/>
          <p:cNvSpPr/>
          <p:nvPr/>
        </p:nvSpPr>
        <p:spPr bwMode="auto">
          <a:xfrm>
            <a:off x="6704265" y="3980753"/>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7" name="Down Arrow 36"/>
          <p:cNvSpPr/>
          <p:nvPr/>
        </p:nvSpPr>
        <p:spPr bwMode="auto">
          <a:xfrm rot="10800000">
            <a:off x="8077152" y="3980752"/>
            <a:ext cx="720766" cy="148848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34331954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up)">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60166">
                                            <p:txEl>
                                              <p:pRg st="0" end="0"/>
                                            </p:txEl>
                                          </p:spTgt>
                                        </p:tgtEl>
                                        <p:attrNameLst>
                                          <p:attrName>style.visibility</p:attrName>
                                        </p:attrNameLst>
                                      </p:cBhvr>
                                      <p:to>
                                        <p:strVal val="visible"/>
                                      </p:to>
                                    </p:set>
                                    <p:animEffect transition="in" filter="wipe(up)">
                                      <p:cBhvr>
                                        <p:cTn id="17" dur="500"/>
                                        <p:tgtEl>
                                          <p:spTgt spid="86016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wipe(up)">
                                      <p:cBhvr>
                                        <p:cTn id="26" dur="500"/>
                                        <p:tgtEl>
                                          <p:spTgt spid="1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up)">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up)">
                                      <p:cBhvr>
                                        <p:cTn id="40" dur="500"/>
                                        <p:tgtEl>
                                          <p:spTgt spid="21">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19">
                                            <p:txEl>
                                              <p:pRg st="0" end="0"/>
                                            </p:txEl>
                                          </p:spTgt>
                                        </p:tgtEl>
                                        <p:attrNameLst>
                                          <p:attrName>style.visibility</p:attrName>
                                        </p:attrNameLst>
                                      </p:cBhvr>
                                      <p:to>
                                        <p:strVal val="visible"/>
                                      </p:to>
                                    </p:set>
                                    <p:animEffect transition="in" filter="wipe(up)">
                                      <p:cBhvr>
                                        <p:cTn id="45" dur="500"/>
                                        <p:tgtEl>
                                          <p:spTgt spid="1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5">
                                            <p:txEl>
                                              <p:pRg st="0" end="0"/>
                                            </p:txEl>
                                          </p:spTgt>
                                        </p:tgtEl>
                                        <p:attrNameLst>
                                          <p:attrName>style.visibility</p:attrName>
                                        </p:attrNameLst>
                                      </p:cBhvr>
                                      <p:to>
                                        <p:strVal val="visible"/>
                                      </p:to>
                                    </p:set>
                                    <p:animEffect transition="in" filter="wipe(up)">
                                      <p:cBhvr>
                                        <p:cTn id="54" dur="500"/>
                                        <p:tgtEl>
                                          <p:spTgt spid="2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Effect transition="in" filter="wipe(up)">
                                      <p:cBhvr>
                                        <p:cTn id="59" dur="500"/>
                                        <p:tgtEl>
                                          <p:spTgt spid="23">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29">
                                            <p:txEl>
                                              <p:pRg st="0" end="0"/>
                                            </p:txEl>
                                          </p:spTgt>
                                        </p:tgtEl>
                                        <p:attrNameLst>
                                          <p:attrName>style.visibility</p:attrName>
                                        </p:attrNameLst>
                                      </p:cBhvr>
                                      <p:to>
                                        <p:strVal val="visible"/>
                                      </p:to>
                                    </p:set>
                                    <p:animEffect transition="in" filter="wipe(up)">
                                      <p:cBhvr>
                                        <p:cTn id="68" dur="500"/>
                                        <p:tgtEl>
                                          <p:spTgt spid="2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7">
                                            <p:txEl>
                                              <p:pRg st="0" end="0"/>
                                            </p:txEl>
                                          </p:spTgt>
                                        </p:tgtEl>
                                        <p:attrNameLst>
                                          <p:attrName>style.visibility</p:attrName>
                                        </p:attrNameLst>
                                      </p:cBhvr>
                                      <p:to>
                                        <p:strVal val="visible"/>
                                      </p:to>
                                    </p:set>
                                    <p:animEffect transition="in" filter="wipe(up)">
                                      <p:cBhvr>
                                        <p:cTn id="73" dur="500"/>
                                        <p:tgtEl>
                                          <p:spTgt spid="2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wipe(up)">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3">
                                            <p:txEl>
                                              <p:pRg st="0" end="0"/>
                                            </p:txEl>
                                          </p:spTgt>
                                        </p:tgtEl>
                                        <p:attrNameLst>
                                          <p:attrName>style.visibility</p:attrName>
                                        </p:attrNameLst>
                                      </p:cBhvr>
                                      <p:to>
                                        <p:strVal val="visible"/>
                                      </p:to>
                                    </p:set>
                                    <p:animEffect transition="in" filter="wipe(up)">
                                      <p:cBhvr>
                                        <p:cTn id="87" dur="500"/>
                                        <p:tgtEl>
                                          <p:spTgt spid="3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wipe(up)">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31">
                                            <p:txEl>
                                              <p:pRg st="0" end="0"/>
                                            </p:txEl>
                                          </p:spTgt>
                                        </p:tgtEl>
                                        <p:attrNameLst>
                                          <p:attrName>style.visibility</p:attrName>
                                        </p:attrNameLst>
                                      </p:cBhvr>
                                      <p:to>
                                        <p:strVal val="visible"/>
                                      </p:to>
                                    </p:set>
                                    <p:animEffect transition="in" filter="wipe(up)">
                                      <p:cBhvr>
                                        <p:cTn id="97" dur="500"/>
                                        <p:tgtEl>
                                          <p:spTgt spid="31">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32">
                                            <p:txEl>
                                              <p:pRg st="0" end="0"/>
                                            </p:txEl>
                                          </p:spTgt>
                                        </p:tgtEl>
                                        <p:attrNameLst>
                                          <p:attrName>style.visibility</p:attrName>
                                        </p:attrNameLst>
                                      </p:cBhvr>
                                      <p:to>
                                        <p:strVal val="visible"/>
                                      </p:to>
                                    </p:set>
                                    <p:animEffect transition="in" filter="wipe(up)">
                                      <p:cBhvr>
                                        <p:cTn id="102" dur="500"/>
                                        <p:tgtEl>
                                          <p:spTgt spid="32">
                                            <p:txEl>
                                              <p:pRg st="0" end="0"/>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7">
                                            <p:txEl>
                                              <p:pRg st="0" end="0"/>
                                            </p:txEl>
                                          </p:spTgt>
                                        </p:tgtEl>
                                        <p:attrNameLst>
                                          <p:attrName>style.visibility</p:attrName>
                                        </p:attrNameLst>
                                      </p:cBhvr>
                                      <p:to>
                                        <p:strVal val="visible"/>
                                      </p:to>
                                    </p:set>
                                    <p:animEffect transition="in" filter="wipe(up)">
                                      <p:cBhvr>
                                        <p:cTn id="107" dur="500"/>
                                        <p:tgtEl>
                                          <p:spTgt spid="7">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down)">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28">
                                            <p:txEl>
                                              <p:pRg st="0" end="0"/>
                                            </p:txEl>
                                          </p:spTgt>
                                        </p:tgtEl>
                                        <p:attrNameLst>
                                          <p:attrName>style.visibility</p:attrName>
                                        </p:attrNameLst>
                                      </p:cBhvr>
                                      <p:to>
                                        <p:strVal val="visible"/>
                                      </p:to>
                                    </p:set>
                                    <p:animEffect transition="in" filter="wipe(up)">
                                      <p:cBhvr>
                                        <p:cTn id="117" dur="500"/>
                                        <p:tgtEl>
                                          <p:spTgt spid="28">
                                            <p:txEl>
                                              <p:pRg st="0" end="0"/>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24">
                                            <p:txEl>
                                              <p:pRg st="0" end="0"/>
                                            </p:txEl>
                                          </p:spTgt>
                                        </p:tgtEl>
                                        <p:attrNameLst>
                                          <p:attrName>style.visibility</p:attrName>
                                        </p:attrNameLst>
                                      </p:cBhvr>
                                      <p:to>
                                        <p:strVal val="visible"/>
                                      </p:to>
                                    </p:set>
                                    <p:animEffect transition="in" filter="wipe(up)">
                                      <p:cBhvr>
                                        <p:cTn id="122" dur="500"/>
                                        <p:tgtEl>
                                          <p:spTgt spid="24">
                                            <p:txEl>
                                              <p:pRg st="0" end="0"/>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20">
                                            <p:txEl>
                                              <p:pRg st="0" end="0"/>
                                            </p:txEl>
                                          </p:spTgt>
                                        </p:tgtEl>
                                        <p:attrNameLst>
                                          <p:attrName>style.visibility</p:attrName>
                                        </p:attrNameLst>
                                      </p:cBhvr>
                                      <p:to>
                                        <p:strVal val="visible"/>
                                      </p:to>
                                    </p:set>
                                    <p:animEffect transition="in" filter="wipe(up)">
                                      <p:cBhvr>
                                        <p:cTn id="127" dur="500"/>
                                        <p:tgtEl>
                                          <p:spTgt spid="20">
                                            <p:txEl>
                                              <p:pRg st="0" end="0"/>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16">
                                            <p:txEl>
                                              <p:pRg st="0" end="0"/>
                                            </p:txEl>
                                          </p:spTgt>
                                        </p:tgtEl>
                                        <p:attrNameLst>
                                          <p:attrName>style.visibility</p:attrName>
                                        </p:attrNameLst>
                                      </p:cBhvr>
                                      <p:to>
                                        <p:strVal val="visible"/>
                                      </p:to>
                                    </p:set>
                                    <p:animEffect transition="in" filter="wipe(up)">
                                      <p:cBhvr>
                                        <p:cTn id="1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P spid="7" grpId="0" build="p"/>
      <p:bldP spid="11" grpId="0" build="p"/>
      <p:bldP spid="14" grpId="0"/>
      <p:bldP spid="15" grpId="0" build="p"/>
      <p:bldP spid="16" grpId="0" build="p"/>
      <p:bldP spid="17" grpId="0" build="p"/>
      <p:bldP spid="18" grpId="0"/>
      <p:bldP spid="19" grpId="0" build="p"/>
      <p:bldP spid="20" grpId="0" build="p"/>
      <p:bldP spid="21" grpId="0" build="p"/>
      <p:bldP spid="22" grpId="0"/>
      <p:bldP spid="23" grpId="0" build="p"/>
      <p:bldP spid="24" grpId="0" build="p"/>
      <p:bldP spid="25" grpId="0" build="p"/>
      <p:bldP spid="26" grpId="0"/>
      <p:bldP spid="27" grpId="0" build="p"/>
      <p:bldP spid="28" grpId="0" build="p"/>
      <p:bldP spid="29" grpId="0" build="p"/>
      <p:bldP spid="30" grpId="0"/>
      <p:bldP spid="31" grpId="0" build="p"/>
      <p:bldP spid="32" grpId="0" build="p"/>
      <p:bldP spid="33" grpId="0" build="p"/>
      <p:bldP spid="34" grpId="0"/>
      <p:bldP spid="2" grpId="0" animBg="1"/>
      <p:bldP spid="36" grpId="0" animBg="1"/>
      <p:bldP spid="37"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5" name="Rectangle 2"/>
          <p:cNvSpPr>
            <a:spLocks noGrp="1" noChangeArrowheads="1"/>
          </p:cNvSpPr>
          <p:nvPr>
            <p:ph type="ctrTitle"/>
          </p:nvPr>
        </p:nvSpPr>
        <p:spPr/>
        <p:txBody>
          <a:bodyPr/>
          <a:lstStyle/>
          <a:p>
            <a:pPr eaLnBrk="1" hangingPunct="1"/>
            <a:r>
              <a:rPr lang="en-US" altLang="zh-CN" dirty="0">
                <a:latin typeface="Times New Roman" charset="0"/>
                <a:ea typeface="ＭＳ Ｐゴシック" charset="0"/>
              </a:rPr>
              <a:t>Methuselah</a:t>
            </a:r>
            <a:r>
              <a:rPr lang="fr-FR" altLang="ja-JP" dirty="0">
                <a:latin typeface="Times New Roman" charset="0"/>
                <a:ea typeface="ＭＳ Ｐゴシック" charset="0"/>
              </a:rPr>
              <a:t>'</a:t>
            </a:r>
            <a:r>
              <a:rPr lang="en-US" altLang="ja-JP" dirty="0">
                <a:latin typeface="Times New Roman" charset="0"/>
                <a:ea typeface="ＭＳ Ｐゴシック" charset="0"/>
              </a:rPr>
              <a:t>s Death</a:t>
            </a:r>
            <a:endParaRPr lang="en-US" altLang="zh-CN" dirty="0">
              <a:latin typeface="Times New Roman" charset="0"/>
              <a:ea typeface="ＭＳ Ｐゴシック" charset="0"/>
            </a:endParaRPr>
          </a:p>
        </p:txBody>
      </p:sp>
      <p:pic>
        <p:nvPicPr>
          <p:cNvPr id="15974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1275"/>
            <a:ext cx="9220200" cy="674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bwMode="auto">
          <a:xfrm>
            <a:off x="1802882" y="4205827"/>
            <a:ext cx="1941784" cy="148047"/>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sp>
        <p:nvSpPr>
          <p:cNvPr id="159747" name="Text Box 4"/>
          <p:cNvSpPr txBox="1">
            <a:spLocks noChangeArrowheads="1"/>
          </p:cNvSpPr>
          <p:nvPr/>
        </p:nvSpPr>
        <p:spPr bwMode="auto">
          <a:xfrm>
            <a:off x="8458200" y="7620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2D196A"/>
                </a:solidFill>
                <a:effectLst/>
                <a:uLnTx/>
                <a:uFillTx/>
                <a:latin typeface="Arial" charset="0"/>
                <a:ea typeface="ＭＳ Ｐゴシック" charset="0"/>
              </a:rPr>
              <a:t>90</a:t>
            </a:r>
          </a:p>
        </p:txBody>
      </p:sp>
      <p:grpSp>
        <p:nvGrpSpPr>
          <p:cNvPr id="3" name="Group 32"/>
          <p:cNvGrpSpPr>
            <a:grpSpLocks/>
          </p:cNvGrpSpPr>
          <p:nvPr/>
        </p:nvGrpSpPr>
        <p:grpSpPr bwMode="auto">
          <a:xfrm>
            <a:off x="914400" y="4953000"/>
            <a:ext cx="990600" cy="420688"/>
            <a:chOff x="914400" y="4953000"/>
            <a:chExt cx="990600" cy="420688"/>
          </a:xfrm>
        </p:grpSpPr>
        <p:sp>
          <p:nvSpPr>
            <p:cNvPr id="159764" name="Text Box 8"/>
            <p:cNvSpPr txBox="1">
              <a:spLocks noChangeArrowheads="1"/>
            </p:cNvSpPr>
            <p:nvPr/>
          </p:nvSpPr>
          <p:spPr bwMode="auto">
            <a:xfrm>
              <a:off x="1136650" y="4953000"/>
              <a:ext cx="692150" cy="3667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F0000"/>
                  </a:solidFill>
                  <a:effectLst/>
                  <a:uLnTx/>
                  <a:uFillTx/>
                  <a:latin typeface="Arial" charset="0"/>
                  <a:ea typeface="ＭＳ Ｐゴシック" charset="0"/>
                </a:rPr>
                <a:t>2487</a:t>
              </a:r>
            </a:p>
          </p:txBody>
        </p:sp>
        <p:sp>
          <p:nvSpPr>
            <p:cNvPr id="159765" name="Oval 7"/>
            <p:cNvSpPr>
              <a:spLocks noChangeArrowheads="1"/>
            </p:cNvSpPr>
            <p:nvPr/>
          </p:nvSpPr>
          <p:spPr bwMode="auto">
            <a:xfrm>
              <a:off x="914400" y="4992688"/>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
        <p:nvSpPr>
          <p:cNvPr id="10" name="Text Box 10"/>
          <p:cNvSpPr txBox="1">
            <a:spLocks noChangeArrowheads="1"/>
          </p:cNvSpPr>
          <p:nvPr/>
        </p:nvSpPr>
        <p:spPr bwMode="auto">
          <a:xfrm>
            <a:off x="3276600" y="1828800"/>
            <a:ext cx="5867400" cy="12954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Adam probably told Methuselah the creation account, who told Shem, who told Abraham—only 3 retellings apart!</a:t>
            </a:r>
          </a:p>
        </p:txBody>
      </p:sp>
      <p:grpSp>
        <p:nvGrpSpPr>
          <p:cNvPr id="4" name="Group 28"/>
          <p:cNvGrpSpPr>
            <a:grpSpLocks/>
          </p:cNvGrpSpPr>
          <p:nvPr/>
        </p:nvGrpSpPr>
        <p:grpSpPr bwMode="auto">
          <a:xfrm>
            <a:off x="1143000" y="1106488"/>
            <a:ext cx="3048000" cy="2474912"/>
            <a:chOff x="1143000" y="1106269"/>
            <a:chExt cx="3048000" cy="2475131"/>
          </a:xfrm>
        </p:grpSpPr>
        <p:sp>
          <p:nvSpPr>
            <p:cNvPr id="159761" name="Text Box 6"/>
            <p:cNvSpPr txBox="1">
              <a:spLocks noChangeArrowheads="1"/>
            </p:cNvSpPr>
            <p:nvPr/>
          </p:nvSpPr>
          <p:spPr bwMode="auto">
            <a:xfrm>
              <a:off x="1676400" y="1106269"/>
              <a:ext cx="25146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Adam &amp; Methuselah contemporaries</a:t>
              </a:r>
            </a:p>
          </p:txBody>
        </p:sp>
        <p:sp>
          <p:nvSpPr>
            <p:cNvPr id="159762" name="Oval 5"/>
            <p:cNvSpPr>
              <a:spLocks noChangeArrowheads="1"/>
            </p:cNvSpPr>
            <p:nvPr/>
          </p:nvSpPr>
          <p:spPr bwMode="auto">
            <a:xfrm>
              <a:off x="1143000" y="1905000"/>
              <a:ext cx="990600" cy="16764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9" name="Bent Arrow 18"/>
            <p:cNvSpPr/>
            <p:nvPr/>
          </p:nvSpPr>
          <p:spPr bwMode="auto">
            <a:xfrm rot="10800000">
              <a:off x="1828800" y="1752438"/>
              <a:ext cx="990600" cy="1219308"/>
            </a:xfrm>
            <a:prstGeom prst="bentArrow">
              <a:avLst>
                <a:gd name="adj1" fmla="val 9423"/>
                <a:gd name="adj2" fmla="val 20806"/>
                <a:gd name="adj3" fmla="val 23802"/>
                <a:gd name="adj4" fmla="val 43750"/>
              </a:avLst>
            </a:prstGeom>
            <a:solidFill>
              <a:srgbClr val="2D196A"/>
            </a:solidFill>
            <a:ln w="9525" cap="flat" cmpd="sng" algn="ctr">
              <a:solidFill>
                <a:srgbClr val="2D196A"/>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Arial" pitchFamily="-112" charset="0"/>
                <a:ea typeface="ＭＳ Ｐゴシック" pitchFamily="-112" charset="-128"/>
                <a:cs typeface="ＭＳ Ｐゴシック" pitchFamily="-112" charset="-128"/>
              </a:endParaRPr>
            </a:p>
          </p:txBody>
        </p:sp>
      </p:grpSp>
      <p:sp>
        <p:nvSpPr>
          <p:cNvPr id="428042" name="Text Box 10"/>
          <p:cNvSpPr txBox="1">
            <a:spLocks noChangeArrowheads="1"/>
          </p:cNvSpPr>
          <p:nvPr/>
        </p:nvSpPr>
        <p:spPr bwMode="auto">
          <a:xfrm>
            <a:off x="2733380" y="4152397"/>
            <a:ext cx="5410200" cy="1295400"/>
          </a:xfrm>
          <a:prstGeom prst="rect">
            <a:avLst/>
          </a:prstGeom>
          <a:solidFill>
            <a:srgbClr val="FF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Pct val="90000"/>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A straight chronology works out exactly to show that Methuselah died in the year of the Great Flood!</a:t>
            </a:r>
          </a:p>
        </p:txBody>
      </p:sp>
      <p:grpSp>
        <p:nvGrpSpPr>
          <p:cNvPr id="5" name="Group 29"/>
          <p:cNvGrpSpPr>
            <a:grpSpLocks/>
          </p:cNvGrpSpPr>
          <p:nvPr/>
        </p:nvGrpSpPr>
        <p:grpSpPr bwMode="auto">
          <a:xfrm>
            <a:off x="-76200" y="3960813"/>
            <a:ext cx="2743200" cy="2287587"/>
            <a:chOff x="-76200" y="3961606"/>
            <a:chExt cx="2743200" cy="2286794"/>
          </a:xfrm>
        </p:grpSpPr>
        <p:sp>
          <p:nvSpPr>
            <p:cNvPr id="159759" name="Text Box 6"/>
            <p:cNvSpPr txBox="1">
              <a:spLocks noChangeArrowheads="1"/>
            </p:cNvSpPr>
            <p:nvPr/>
          </p:nvSpPr>
          <p:spPr bwMode="auto">
            <a:xfrm>
              <a:off x="-76200" y="5602069"/>
              <a:ext cx="27432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Methuselah &amp; Shem contemporaries</a:t>
              </a:r>
            </a:p>
          </p:txBody>
        </p:sp>
        <p:cxnSp>
          <p:nvCxnSpPr>
            <p:cNvPr id="159760" name="Straight Arrow Connector 21"/>
            <p:cNvCxnSpPr>
              <a:cxnSpLocks noChangeShapeType="1"/>
            </p:cNvCxnSpPr>
            <p:nvPr/>
          </p:nvCxnSpPr>
          <p:spPr bwMode="auto">
            <a:xfrm rot="5400000" flipH="1" flipV="1">
              <a:off x="304800" y="5257006"/>
              <a:ext cx="914400" cy="1588"/>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sp>
          <p:nvSpPr>
            <p:cNvPr id="159758" name="Oval 5"/>
            <p:cNvSpPr>
              <a:spLocks noChangeArrowheads="1"/>
            </p:cNvSpPr>
            <p:nvPr/>
          </p:nvSpPr>
          <p:spPr bwMode="auto">
            <a:xfrm>
              <a:off x="228600" y="3961606"/>
              <a:ext cx="1066800" cy="10668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grpSp>
        <p:nvGrpSpPr>
          <p:cNvPr id="6" name="Group 30"/>
          <p:cNvGrpSpPr>
            <a:grpSpLocks/>
          </p:cNvGrpSpPr>
          <p:nvPr/>
        </p:nvGrpSpPr>
        <p:grpSpPr bwMode="auto">
          <a:xfrm>
            <a:off x="2590800" y="4114800"/>
            <a:ext cx="3886200" cy="2551113"/>
            <a:chOff x="2590800" y="4114800"/>
            <a:chExt cx="3886200" cy="2551331"/>
          </a:xfrm>
        </p:grpSpPr>
        <p:sp>
          <p:nvSpPr>
            <p:cNvPr id="159755" name="Oval 5"/>
            <p:cNvSpPr>
              <a:spLocks noChangeArrowheads="1"/>
            </p:cNvSpPr>
            <p:nvPr/>
          </p:nvSpPr>
          <p:spPr bwMode="auto">
            <a:xfrm>
              <a:off x="5486400" y="4114800"/>
              <a:ext cx="990600" cy="2133600"/>
            </a:xfrm>
            <a:prstGeom prst="ellipse">
              <a:avLst/>
            </a:prstGeom>
            <a:noFill/>
            <a:ln w="57150">
              <a:solidFill>
                <a:srgbClr val="2D196A"/>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159756" name="Text Box 6"/>
            <p:cNvSpPr txBox="1">
              <a:spLocks noChangeArrowheads="1"/>
            </p:cNvSpPr>
            <p:nvPr/>
          </p:nvSpPr>
          <p:spPr bwMode="auto">
            <a:xfrm>
              <a:off x="2590800" y="6019800"/>
              <a:ext cx="24384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2D196A"/>
                  </a:solidFill>
                  <a:effectLst/>
                  <a:uLnTx/>
                  <a:uFillTx/>
                  <a:latin typeface="Arial" charset="0"/>
                  <a:ea typeface="ＭＳ Ｐゴシック" charset="0"/>
                </a:rPr>
                <a:t>Shem &amp; Abraham contemporaries</a:t>
              </a:r>
            </a:p>
          </p:txBody>
        </p:sp>
        <p:cxnSp>
          <p:nvCxnSpPr>
            <p:cNvPr id="159757" name="Straight Arrow Connector 22"/>
            <p:cNvCxnSpPr>
              <a:cxnSpLocks noChangeShapeType="1"/>
            </p:cNvCxnSpPr>
            <p:nvPr/>
          </p:nvCxnSpPr>
          <p:spPr bwMode="auto">
            <a:xfrm flipV="1">
              <a:off x="4419600" y="5181600"/>
              <a:ext cx="1371600" cy="838200"/>
            </a:xfrm>
            <a:prstGeom prst="straightConnector1">
              <a:avLst/>
            </a:prstGeom>
            <a:noFill/>
            <a:ln w="76200">
              <a:solidFill>
                <a:srgbClr val="2D196A"/>
              </a:solidFill>
              <a:round/>
              <a:headEnd/>
              <a:tailEnd type="triangle" w="med" len="med"/>
            </a:ln>
            <a:extLst>
              <a:ext uri="{909E8E84-426E-40dd-AFC4-6F175D3DCCD1}">
                <a14:hiddenFill xmlns="" xmlns:a14="http://schemas.microsoft.com/office/drawing/2010/main">
                  <a:noFill/>
                </a14:hiddenFill>
              </a:ext>
            </a:extLst>
          </p:spPr>
        </p:cxnSp>
      </p:grpSp>
      <p:grpSp>
        <p:nvGrpSpPr>
          <p:cNvPr id="2" name="Group 31"/>
          <p:cNvGrpSpPr>
            <a:grpSpLocks/>
          </p:cNvGrpSpPr>
          <p:nvPr/>
        </p:nvGrpSpPr>
        <p:grpSpPr bwMode="auto">
          <a:xfrm>
            <a:off x="914400" y="4075113"/>
            <a:ext cx="990600" cy="420687"/>
            <a:chOff x="914400" y="4075113"/>
            <a:chExt cx="990600" cy="420687"/>
          </a:xfrm>
        </p:grpSpPr>
        <p:sp>
          <p:nvSpPr>
            <p:cNvPr id="159766" name="Text Box 6"/>
            <p:cNvSpPr txBox="1">
              <a:spLocks noChangeArrowheads="1"/>
            </p:cNvSpPr>
            <p:nvPr/>
          </p:nvSpPr>
          <p:spPr bwMode="auto">
            <a:xfrm>
              <a:off x="1136650" y="4075113"/>
              <a:ext cx="692150" cy="36671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0000"/>
                  </a:solidFill>
                  <a:effectLst/>
                  <a:uLnTx/>
                  <a:uFillTx/>
                  <a:latin typeface="Arial" charset="0"/>
                  <a:ea typeface="ＭＳ Ｐゴシック" charset="0"/>
                </a:rPr>
                <a:t>2487</a:t>
              </a:r>
            </a:p>
          </p:txBody>
        </p:sp>
        <p:sp>
          <p:nvSpPr>
            <p:cNvPr id="159767" name="Oval 5"/>
            <p:cNvSpPr>
              <a:spLocks noChangeArrowheads="1"/>
            </p:cNvSpPr>
            <p:nvPr/>
          </p:nvSpPr>
          <p:spPr bwMode="auto">
            <a:xfrm>
              <a:off x="914400" y="4114800"/>
              <a:ext cx="990600" cy="381000"/>
            </a:xfrm>
            <a:prstGeom prst="ellipse">
              <a:avLst/>
            </a:prstGeom>
            <a:noFill/>
            <a:ln w="57150">
              <a:solidFill>
                <a:srgbClr val="DF002E"/>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3131272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28042"/>
                                        </p:tgtEl>
                                        <p:attrNameLst>
                                          <p:attrName>style.visibility</p:attrName>
                                        </p:attrNameLst>
                                      </p:cBhvr>
                                      <p:to>
                                        <p:strVal val="visible"/>
                                      </p:to>
                                    </p:set>
                                    <p:animEffect transition="in" filter="fade">
                                      <p:cBhvr>
                                        <p:cTn id="15" dur="500"/>
                                        <p:tgtEl>
                                          <p:spTgt spid="4280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xit" presetSubtype="4" accel="50000" decel="50000" fill="hold" grpId="1" nodeType="clickEffect">
                                  <p:stCondLst>
                                    <p:cond delay="0"/>
                                  </p:stCondLst>
                                  <p:childTnLst>
                                    <p:anim calcmode="lin" valueType="num">
                                      <p:cBhvr additive="base">
                                        <p:cTn id="19" dur="500"/>
                                        <p:tgtEl>
                                          <p:spTgt spid="428042"/>
                                        </p:tgtEl>
                                        <p:attrNameLst>
                                          <p:attrName>ppt_x</p:attrName>
                                        </p:attrNameLst>
                                      </p:cBhvr>
                                      <p:tavLst>
                                        <p:tav tm="0">
                                          <p:val>
                                            <p:strVal val="ppt_x"/>
                                          </p:val>
                                        </p:tav>
                                        <p:tav tm="100000">
                                          <p:val>
                                            <p:strVal val="ppt_x"/>
                                          </p:val>
                                        </p:tav>
                                      </p:tavLst>
                                    </p:anim>
                                    <p:anim calcmode="lin" valueType="num">
                                      <p:cBhvr additive="base">
                                        <p:cTn id="20" dur="500"/>
                                        <p:tgtEl>
                                          <p:spTgt spid="428042"/>
                                        </p:tgtEl>
                                        <p:attrNameLst>
                                          <p:attrName>ppt_y</p:attrName>
                                        </p:attrNameLst>
                                      </p:cBhvr>
                                      <p:tavLst>
                                        <p:tav tm="0">
                                          <p:val>
                                            <p:strVal val="ppt_y"/>
                                          </p:val>
                                        </p:tav>
                                        <p:tav tm="100000">
                                          <p:val>
                                            <p:strVal val="1+ppt_h/2"/>
                                          </p:val>
                                        </p:tav>
                                      </p:tavLst>
                                    </p:anim>
                                    <p:set>
                                      <p:cBhvr>
                                        <p:cTn id="21" dur="1" fill="hold">
                                          <p:stCondLst>
                                            <p:cond delay="499"/>
                                          </p:stCondLst>
                                        </p:cTn>
                                        <p:tgtEl>
                                          <p:spTgt spid="428042"/>
                                        </p:tgtEl>
                                        <p:attrNameLst>
                                          <p:attrName>style.visibility</p:attrName>
                                        </p:attrNameLst>
                                      </p:cBhvr>
                                      <p:to>
                                        <p:strVal val="hidden"/>
                                      </p:to>
                                    </p:set>
                                  </p:childTnLst>
                                </p:cTn>
                              </p:par>
                              <p:par>
                                <p:cTn id="22" presetID="2" presetClass="exit" presetSubtype="4" accel="50000" decel="50000" fill="hold" nodeType="withEffect">
                                  <p:stCondLst>
                                    <p:cond delay="0"/>
                                  </p:stCondLst>
                                  <p:childTnLst>
                                    <p:anim calcmode="lin" valueType="num">
                                      <p:cBhvr additive="base">
                                        <p:cTn id="23" dur="500"/>
                                        <p:tgtEl>
                                          <p:spTgt spid="2"/>
                                        </p:tgtEl>
                                        <p:attrNameLst>
                                          <p:attrName>ppt_x</p:attrName>
                                        </p:attrNameLst>
                                      </p:cBhvr>
                                      <p:tavLst>
                                        <p:tav tm="0">
                                          <p:val>
                                            <p:strVal val="ppt_x"/>
                                          </p:val>
                                        </p:tav>
                                        <p:tav tm="100000">
                                          <p:val>
                                            <p:strVal val="ppt_x"/>
                                          </p:val>
                                        </p:tav>
                                      </p:tavLst>
                                    </p:anim>
                                    <p:anim calcmode="lin" valueType="num">
                                      <p:cBhvr additive="base">
                                        <p:cTn id="24" dur="500"/>
                                        <p:tgtEl>
                                          <p:spTgt spid="2"/>
                                        </p:tgtEl>
                                        <p:attrNameLst>
                                          <p:attrName>ppt_y</p:attrName>
                                        </p:attrNameLst>
                                      </p:cBhvr>
                                      <p:tavLst>
                                        <p:tav tm="0">
                                          <p:val>
                                            <p:strVal val="ppt_y"/>
                                          </p:val>
                                        </p:tav>
                                        <p:tav tm="100000">
                                          <p:val>
                                            <p:strVal val="1+ppt_h/2"/>
                                          </p:val>
                                        </p:tav>
                                      </p:tavLst>
                                    </p:anim>
                                    <p:set>
                                      <p:cBhvr>
                                        <p:cTn id="25" dur="1" fill="hold">
                                          <p:stCondLst>
                                            <p:cond delay="499"/>
                                          </p:stCondLst>
                                        </p:cTn>
                                        <p:tgtEl>
                                          <p:spTgt spid="2"/>
                                        </p:tgtEl>
                                        <p:attrNameLst>
                                          <p:attrName>style.visibility</p:attrName>
                                        </p:attrNameLst>
                                      </p:cBhvr>
                                      <p:to>
                                        <p:strVal val="hidden"/>
                                      </p:to>
                                    </p:set>
                                  </p:childTnLst>
                                </p:cTn>
                              </p:par>
                              <p:par>
                                <p:cTn id="26" presetID="2" presetClass="exit" presetSubtype="4" accel="50000" decel="50000"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2000"/>
                                        <p:tgtEl>
                                          <p:spTgt spid="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2000"/>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2000"/>
                                        <p:tgtEl>
                                          <p:spTgt spid="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utoUpdateAnimBg="0"/>
      <p:bldP spid="428042" grpId="0" animBg="1" autoUpdateAnimBg="0"/>
      <p:bldP spid="428042"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77850"/>
            <a:ext cx="9144000" cy="567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p:cNvSpPr>
            <a:spLocks noGrp="1" noChangeArrowheads="1"/>
          </p:cNvSpPr>
          <p:nvPr>
            <p:ph type="title"/>
          </p:nvPr>
        </p:nvSpPr>
        <p:spPr>
          <a:xfrm>
            <a:off x="76200" y="577850"/>
            <a:ext cx="4572000" cy="657689"/>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67972" name="Text Box 4"/>
          <p:cNvSpPr txBox="1">
            <a:spLocks noChangeArrowheads="1"/>
          </p:cNvSpPr>
          <p:nvPr/>
        </p:nvSpPr>
        <p:spPr bwMode="auto">
          <a:xfrm>
            <a:off x="0" y="3789363"/>
            <a:ext cx="1258888" cy="1439862"/>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God Shuts the Door</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and his family sealed within the ark</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7</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16</a:t>
            </a:r>
            <a:r>
              <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7973" name="Text Box 5"/>
          <p:cNvSpPr txBox="1">
            <a:spLocks noChangeArrowheads="1"/>
          </p:cNvSpPr>
          <p:nvPr/>
        </p:nvSpPr>
        <p:spPr bwMode="auto">
          <a:xfrm>
            <a:off x="1476375" y="3621454"/>
            <a:ext cx="1728788" cy="2160587"/>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Waters trapped deep in the ground break open on the land in 40 days of hard rain with volcanic eruptions, erosion, earthquakes, and more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Waters cover the whole earth (Gen 7:18-20). All land creatures die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7:21-22</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5" name="Text Box 7"/>
          <p:cNvSpPr txBox="1">
            <a:spLocks noChangeArrowheads="1"/>
          </p:cNvSpPr>
          <p:nvPr/>
        </p:nvSpPr>
        <p:spPr bwMode="auto">
          <a:xfrm>
            <a:off x="3529013" y="3621454"/>
            <a:ext cx="3095625" cy="21605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Day 47 of Flood—Intense Rainfall Ends</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110 more days, the waters cover the earth </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7</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24</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as the rain and eruptions continue. Many layers of mud laid down, full of dead things. They have now turned into rocks and fossils.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Finally, the water begins to go down.</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67976" name="Text Box 8"/>
          <p:cNvSpPr txBox="1">
            <a:spLocks noChangeArrowheads="1"/>
          </p:cNvSpPr>
          <p:nvPr/>
        </p:nvSpPr>
        <p:spPr bwMode="auto">
          <a:xfrm>
            <a:off x="6897600" y="3614254"/>
            <a:ext cx="2246400" cy="2304146"/>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Ark Lands on New Ararat Mountains </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200" b="1" i="0" u="none" strike="noStrike" kern="1200" cap="none" spc="0" normalizeH="0" baseline="0" noProof="0" dirty="0">
                <a:ln>
                  <a:noFill/>
                </a:ln>
                <a:solidFill>
                  <a:srgbClr val="000000"/>
                </a:solidFill>
                <a:effectLst/>
                <a:uLnTx/>
                <a:uFillTx/>
                <a:latin typeface="Arial" charset="0"/>
                <a:ea typeface="ＭＳ Ｐゴシック" charset="0"/>
                <a:cs typeface="+mn-cs"/>
              </a:rPr>
              <a:t>4</a:t>
            </a:r>
            <a:r>
              <a:rPr kumimoji="0" lang="zh-CN" altLang="en-US" sz="1200" b="1" i="0" u="none" strike="noStrike" kern="1200" cap="none" spc="0" normalizeH="0" baseline="0" noProof="0" dirty="0">
                <a:ln>
                  <a:noFill/>
                </a:ln>
                <a:solidFill>
                  <a:srgbClr val="000000"/>
                </a:solidFill>
                <a:effectLst/>
                <a:uLnTx/>
                <a:uFillTx/>
                <a:latin typeface="Arial" charset="0"/>
                <a:ea typeface="ＭＳ Ｐゴシック" charset="0"/>
                <a:cs typeface="+mn-cs"/>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For 74 days, Noah and his family wait while the water continues to go down. A great wind</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SG"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Gen </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8</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1</a:t>
            </a:r>
            <a:r>
              <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rPr>
              <a:t>）</a:t>
            </a:r>
            <a:r>
              <a:rPr kumimoji="0" lang="en-US" altLang="zh-CN" sz="1100" b="1" i="0" u="none" strike="noStrike" kern="1200" cap="none" spc="0" normalizeH="0" baseline="0" noProof="0" dirty="0">
                <a:ln>
                  <a:noFill/>
                </a:ln>
                <a:solidFill>
                  <a:srgbClr val="000000"/>
                </a:solidFill>
                <a:effectLst/>
                <a:uLnTx/>
                <a:uFillTx/>
                <a:latin typeface="Arial" charset="0"/>
                <a:ea typeface="ＭＳ Ｐゴシック" charset="0"/>
                <a:cs typeface="+mn-cs"/>
              </a:rPr>
              <a:t> helps to drive the water off the land. The mountains continue to rise and valleys form. The flood waters continue to collect in the new oceans.</a:t>
            </a:r>
            <a:endParaRPr kumimoji="0" lang="zh-CN" altLang="en-US" sz="1100" b="1"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8" name="Rectangle 3">
            <a:extLst>
              <a:ext uri="{FF2B5EF4-FFF2-40B4-BE49-F238E27FC236}">
                <a16:creationId xmlns:a16="http://schemas.microsoft.com/office/drawing/2014/main" id="{28585B9A-81AF-4F44-8E4E-764C5E4FA68C}"/>
              </a:ext>
            </a:extLst>
          </p:cNvPr>
          <p:cNvSpPr txBox="1">
            <a:spLocks noChangeArrowheads="1"/>
          </p:cNvSpPr>
          <p:nvPr/>
        </p:nvSpPr>
        <p:spPr bwMode="auto">
          <a:xfrm>
            <a:off x="169679"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0</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9" name="Rectangle 3">
            <a:extLst>
              <a:ext uri="{FF2B5EF4-FFF2-40B4-BE49-F238E27FC236}">
                <a16:creationId xmlns:a16="http://schemas.microsoft.com/office/drawing/2014/main" id="{E303F321-A684-384B-98C1-6A15B56404F0}"/>
              </a:ext>
            </a:extLst>
          </p:cNvPr>
          <p:cNvSpPr txBox="1">
            <a:spLocks noChangeArrowheads="1"/>
          </p:cNvSpPr>
          <p:nvPr/>
        </p:nvSpPr>
        <p:spPr bwMode="auto">
          <a:xfrm>
            <a:off x="6464971"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157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0" name="Rectangle 3">
            <a:extLst>
              <a:ext uri="{FF2B5EF4-FFF2-40B4-BE49-F238E27FC236}">
                <a16:creationId xmlns:a16="http://schemas.microsoft.com/office/drawing/2014/main" id="{1805F3B2-B88B-5E4C-AC80-6BA3A2EFD9EB}"/>
              </a:ext>
            </a:extLst>
          </p:cNvPr>
          <p:cNvSpPr txBox="1">
            <a:spLocks noChangeArrowheads="1"/>
          </p:cNvSpPr>
          <p:nvPr/>
        </p:nvSpPr>
        <p:spPr bwMode="auto">
          <a:xfrm>
            <a:off x="3018386"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47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EFE4E47-1849-CE45-B3A4-F6D9F3FB2226}"/>
              </a:ext>
            </a:extLst>
          </p:cNvPr>
          <p:cNvSpPr txBox="1">
            <a:spLocks noChangeArrowheads="1"/>
          </p:cNvSpPr>
          <p:nvPr/>
        </p:nvSpPr>
        <p:spPr bwMode="auto">
          <a:xfrm>
            <a:off x="1107525" y="1266155"/>
            <a:ext cx="82678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7</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Text Box 4">
            <a:extLst>
              <a:ext uri="{FF2B5EF4-FFF2-40B4-BE49-F238E27FC236}">
                <a16:creationId xmlns:a16="http://schemas.microsoft.com/office/drawing/2014/main" id="{B1065A03-64EB-0D40-8C4B-25765484A92D}"/>
              </a:ext>
            </a:extLst>
          </p:cNvPr>
          <p:cNvSpPr txBox="1">
            <a:spLocks noChangeArrowheads="1"/>
          </p:cNvSpPr>
          <p:nvPr/>
        </p:nvSpPr>
        <p:spPr bwMode="auto">
          <a:xfrm>
            <a:off x="2319977" y="3245690"/>
            <a:ext cx="1139859" cy="40835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Flood Begins</a:t>
            </a:r>
            <a:endPar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3">
            <a:extLst>
              <a:ext uri="{FF2B5EF4-FFF2-40B4-BE49-F238E27FC236}">
                <a16:creationId xmlns:a16="http://schemas.microsoft.com/office/drawing/2014/main" id="{E4C0CAEB-603E-6E4A-B850-0697BB59EB82}"/>
              </a:ext>
            </a:extLst>
          </p:cNvPr>
          <p:cNvSpPr txBox="1">
            <a:spLocks noChangeArrowheads="1"/>
          </p:cNvSpPr>
          <p:nvPr/>
        </p:nvSpPr>
        <p:spPr bwMode="auto">
          <a:xfrm>
            <a:off x="734400" y="5645906"/>
            <a:ext cx="633600"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71CA70E8-C08A-7F44-BCE4-86CCDC8A7045}"/>
              </a:ext>
            </a:extLst>
          </p:cNvPr>
          <p:cNvSpPr txBox="1">
            <a:spLocks noChangeArrowheads="1"/>
          </p:cNvSpPr>
          <p:nvPr/>
        </p:nvSpPr>
        <p:spPr bwMode="auto">
          <a:xfrm>
            <a:off x="2015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C7A9942C-F696-A040-98FA-2B5C58F3A3B5}"/>
              </a:ext>
            </a:extLst>
          </p:cNvPr>
          <p:cNvSpPr txBox="1">
            <a:spLocks noChangeArrowheads="1"/>
          </p:cNvSpPr>
          <p:nvPr/>
        </p:nvSpPr>
        <p:spPr bwMode="auto">
          <a:xfrm>
            <a:off x="49103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110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1E606F93-3A2C-8146-898F-AA8ADA4F3B5D}"/>
              </a:ext>
            </a:extLst>
          </p:cNvPr>
          <p:cNvSpPr txBox="1">
            <a:spLocks noChangeArrowheads="1"/>
          </p:cNvSpPr>
          <p:nvPr/>
        </p:nvSpPr>
        <p:spPr bwMode="auto">
          <a:xfrm>
            <a:off x="7307999" y="5645906"/>
            <a:ext cx="821175"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74</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69831304"/>
      </p:ext>
    </p:extLst>
  </p:cSld>
  <p:clrMapOvr>
    <a:masterClrMapping/>
  </p:clrMapOvr>
  <p:transition spd="med">
    <p:randomBar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49275"/>
            <a:ext cx="91440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p:cNvSpPr>
            <a:spLocks noGrp="1" noChangeArrowheads="1"/>
          </p:cNvSpPr>
          <p:nvPr>
            <p:ph type="title"/>
          </p:nvPr>
        </p:nvSpPr>
        <p:spPr>
          <a:xfrm>
            <a:off x="76200" y="564789"/>
            <a:ext cx="4572000" cy="687388"/>
          </a:xfrm>
        </p:spPr>
        <p:txBody>
          <a:bodyPr/>
          <a:lstStyle/>
          <a:p>
            <a:pPr eaLnBrk="1" hangingPunct="1"/>
            <a:r>
              <a:rPr lang="en-US" altLang="zh-CN" b="1" dirty="0">
                <a:solidFill>
                  <a:schemeClr val="tx1"/>
                </a:solidFill>
                <a:latin typeface="Times New Roman" charset="0"/>
              </a:rPr>
              <a:t>Flood Chronology</a:t>
            </a:r>
            <a:endParaRPr lang="zh-CN" altLang="en-US" b="1" dirty="0">
              <a:solidFill>
                <a:schemeClr val="tx1"/>
              </a:solidFill>
              <a:latin typeface="Times New Roman" charset="0"/>
            </a:endParaRPr>
          </a:p>
        </p:txBody>
      </p:sp>
      <p:sp>
        <p:nvSpPr>
          <p:cNvPr id="470021" name="Text Box 5"/>
          <p:cNvSpPr txBox="1">
            <a:spLocks noChangeArrowheads="1"/>
          </p:cNvSpPr>
          <p:nvPr/>
        </p:nvSpPr>
        <p:spPr bwMode="auto">
          <a:xfrm>
            <a:off x="755650" y="4076700"/>
            <a:ext cx="1944688" cy="172878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Other Mountains Appear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40 more days, all in the ark wait while plants begin to grow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8:7</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2" name="Text Box 6"/>
          <p:cNvSpPr txBox="1">
            <a:spLocks noChangeArrowheads="1"/>
          </p:cNvSpPr>
          <p:nvPr/>
        </p:nvSpPr>
        <p:spPr bwMode="auto">
          <a:xfrm>
            <a:off x="2784475" y="3573463"/>
            <a:ext cx="1643063" cy="2123249"/>
          </a:xfrm>
          <a:prstGeom prst="rect">
            <a:avLst/>
          </a:prstGeom>
          <a:solidFill>
            <a:srgbClr val="F1E7F9"/>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Sends Out a Raven </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After each of four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7-day periods, Noah sends out a dove (</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12). The water level keeps dropping.</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3" name="Text Box 7"/>
          <p:cNvSpPr txBox="1">
            <a:spLocks noChangeArrowheads="1"/>
          </p:cNvSpPr>
          <p:nvPr/>
        </p:nvSpPr>
        <p:spPr bwMode="auto">
          <a:xfrm>
            <a:off x="4500563" y="3789363"/>
            <a:ext cx="1366837" cy="172720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Last Dove Sent Does Not Come Back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waits 22 more days while the earth continues to dry.</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4" name="Text Box 8"/>
          <p:cNvSpPr txBox="1">
            <a:spLocks noChangeArrowheads="1"/>
          </p:cNvSpPr>
          <p:nvPr/>
        </p:nvSpPr>
        <p:spPr bwMode="auto">
          <a:xfrm>
            <a:off x="5942013" y="3648456"/>
            <a:ext cx="1366837" cy="2234990"/>
          </a:xfrm>
          <a:prstGeom prst="rect">
            <a:avLst/>
          </a:prstGeom>
          <a:solidFill>
            <a:srgbClr val="F5EDF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Most of the Water is Off the Land</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8:14</a:t>
            </a:r>
            <a:r>
              <a:rPr kumimoji="0" lang="zh-CN"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For 57 more days, the land dries until it is dry enough for animal life </a:t>
            </a:r>
            <a:b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8:14).</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5" name="Text Box 9"/>
          <p:cNvSpPr txBox="1">
            <a:spLocks noChangeArrowheads="1"/>
          </p:cNvSpPr>
          <p:nvPr/>
        </p:nvSpPr>
        <p:spPr bwMode="auto">
          <a:xfrm>
            <a:off x="7381875" y="3284410"/>
            <a:ext cx="1727200" cy="1122998"/>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Leaving the Ark</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his family and the animals leave the ark to make homes on the changed land.</a:t>
            </a:r>
            <a:endPar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70027" name="Text Box 11"/>
          <p:cNvSpPr txBox="1">
            <a:spLocks noChangeArrowheads="1"/>
          </p:cNvSpPr>
          <p:nvPr/>
        </p:nvSpPr>
        <p:spPr bwMode="auto">
          <a:xfrm>
            <a:off x="7451725" y="5229225"/>
            <a:ext cx="1657350" cy="1008063"/>
          </a:xfrm>
          <a:prstGeom prst="rect">
            <a:avLst/>
          </a:prstGeom>
          <a:solidFill>
            <a:srgbClr val="FAF3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defPPr>
              <a:defRPr lang="en-US"/>
            </a:defPPr>
            <a:lvl1pPr marR="0" lvl="0" indent="0" defTabSz="914400" fontAlgn="base">
              <a:lnSpc>
                <a:spcPct val="100000"/>
              </a:lnSpc>
              <a:spcBef>
                <a:spcPct val="50000"/>
              </a:spcBef>
              <a:spcAft>
                <a:spcPct val="0"/>
              </a:spcAft>
              <a:buClrTx/>
              <a:buSzTx/>
              <a:buFontTx/>
              <a:buNone/>
              <a:tabLst/>
              <a:defRPr kumimoji="0" sz="1200" b="1" i="0" u="none" strike="noStrike" cap="none" spc="0" normalizeH="0" baseline="0">
                <a:ln>
                  <a:noFill/>
                </a:ln>
                <a:solidFill>
                  <a:srgbClr val="000000"/>
                </a:solidFill>
                <a:effectLst/>
                <a:uLnTx/>
                <a:uFillTx/>
                <a:latin typeface="Arial" panose="020B0604020202020204" pitchFamily="34" charset="0"/>
                <a:ea typeface="ＭＳ Ｐゴシック" charset="0"/>
                <a:cs typeface="Arial" panose="020B0604020202020204" pitchFamily="34" charset="0"/>
              </a:defRPr>
            </a:lvl1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Noah Builds Altar </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8</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20</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Rainbow </a:t>
            </a:r>
            <a:br>
              <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SG"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Gen </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9</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14</a:t>
            </a:r>
            <a:r>
              <a:rPr kumimoji="0" lang="zh-CN"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0" name="Rectangle 3">
            <a:extLst>
              <a:ext uri="{FF2B5EF4-FFF2-40B4-BE49-F238E27FC236}">
                <a16:creationId xmlns:a16="http://schemas.microsoft.com/office/drawing/2014/main" id="{B4BFA38E-9D48-9B44-BCCD-A791A6C3E8E3}"/>
              </a:ext>
            </a:extLst>
          </p:cNvPr>
          <p:cNvSpPr txBox="1">
            <a:spLocks noChangeArrowheads="1"/>
          </p:cNvSpPr>
          <p:nvPr/>
        </p:nvSpPr>
        <p:spPr bwMode="auto">
          <a:xfrm>
            <a:off x="33508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231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1" name="Rectangle 3">
            <a:extLst>
              <a:ext uri="{FF2B5EF4-FFF2-40B4-BE49-F238E27FC236}">
                <a16:creationId xmlns:a16="http://schemas.microsoft.com/office/drawing/2014/main" id="{CB082C3E-6510-1042-BD25-ECA96EF125E4}"/>
              </a:ext>
            </a:extLst>
          </p:cNvPr>
          <p:cNvSpPr txBox="1">
            <a:spLocks noChangeArrowheads="1"/>
          </p:cNvSpPr>
          <p:nvPr/>
        </p:nvSpPr>
        <p:spPr bwMode="auto">
          <a:xfrm>
            <a:off x="13486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40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2" name="Rectangle 3">
            <a:extLst>
              <a:ext uri="{FF2B5EF4-FFF2-40B4-BE49-F238E27FC236}">
                <a16:creationId xmlns:a16="http://schemas.microsoft.com/office/drawing/2014/main" id="{1ADF8AE4-CF93-2E4A-A1B5-B49919ACC524}"/>
              </a:ext>
            </a:extLst>
          </p:cNvPr>
          <p:cNvSpPr txBox="1">
            <a:spLocks noChangeArrowheads="1"/>
          </p:cNvSpPr>
          <p:nvPr/>
        </p:nvSpPr>
        <p:spPr bwMode="auto">
          <a:xfrm>
            <a:off x="2190014"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271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3" name="Rectangle 3">
            <a:extLst>
              <a:ext uri="{FF2B5EF4-FFF2-40B4-BE49-F238E27FC236}">
                <a16:creationId xmlns:a16="http://schemas.microsoft.com/office/drawing/2014/main" id="{BCDCA1EC-B734-CB48-AE43-A388A78D2ED6}"/>
              </a:ext>
            </a:extLst>
          </p:cNvPr>
          <p:cNvSpPr txBox="1">
            <a:spLocks noChangeArrowheads="1"/>
          </p:cNvSpPr>
          <p:nvPr/>
        </p:nvSpPr>
        <p:spPr bwMode="auto">
          <a:xfrm>
            <a:off x="3185252"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4" name="Rectangle 3">
            <a:extLst>
              <a:ext uri="{FF2B5EF4-FFF2-40B4-BE49-F238E27FC236}">
                <a16:creationId xmlns:a16="http://schemas.microsoft.com/office/drawing/2014/main" id="{0CF2EB60-F017-3D45-9A75-2F8AF6048377}"/>
              </a:ext>
            </a:extLst>
          </p:cNvPr>
          <p:cNvSpPr txBox="1">
            <a:spLocks noChangeArrowheads="1"/>
          </p:cNvSpPr>
          <p:nvPr/>
        </p:nvSpPr>
        <p:spPr bwMode="auto">
          <a:xfrm>
            <a:off x="3862061"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299</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5" name="Rectangle 3">
            <a:extLst>
              <a:ext uri="{FF2B5EF4-FFF2-40B4-BE49-F238E27FC236}">
                <a16:creationId xmlns:a16="http://schemas.microsoft.com/office/drawing/2014/main" id="{3167641F-6D46-5746-AC91-C7F8DEDC795F}"/>
              </a:ext>
            </a:extLst>
          </p:cNvPr>
          <p:cNvSpPr txBox="1">
            <a:spLocks noChangeArrowheads="1"/>
          </p:cNvSpPr>
          <p:nvPr/>
        </p:nvSpPr>
        <p:spPr bwMode="auto">
          <a:xfrm>
            <a:off x="4784147"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22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6" name="Rectangle 3">
            <a:extLst>
              <a:ext uri="{FF2B5EF4-FFF2-40B4-BE49-F238E27FC236}">
                <a16:creationId xmlns:a16="http://schemas.microsoft.com/office/drawing/2014/main" id="{CAB44871-15DD-DB4F-BC15-8B04C87A0839}"/>
              </a:ext>
            </a:extLst>
          </p:cNvPr>
          <p:cNvSpPr txBox="1">
            <a:spLocks noChangeArrowheads="1"/>
          </p:cNvSpPr>
          <p:nvPr/>
        </p:nvSpPr>
        <p:spPr bwMode="auto">
          <a:xfrm>
            <a:off x="5494918"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321</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7" name="Rectangle 3">
            <a:extLst>
              <a:ext uri="{FF2B5EF4-FFF2-40B4-BE49-F238E27FC236}">
                <a16:creationId xmlns:a16="http://schemas.microsoft.com/office/drawing/2014/main" id="{553F53D4-E476-3545-9180-3A869945242A}"/>
              </a:ext>
            </a:extLst>
          </p:cNvPr>
          <p:cNvSpPr txBox="1">
            <a:spLocks noChangeArrowheads="1"/>
          </p:cNvSpPr>
          <p:nvPr/>
        </p:nvSpPr>
        <p:spPr bwMode="auto">
          <a:xfrm>
            <a:off x="6211914" y="5883446"/>
            <a:ext cx="825786" cy="531469"/>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FFFFFF"/>
                </a:solidFill>
                <a:effectLst/>
                <a:uLnTx/>
                <a:uFillTx/>
                <a:latin typeface="Times New Roman" charset="0"/>
                <a:ea typeface="ＭＳ Ｐゴシック" charset="0"/>
              </a:rPr>
              <a:t>Days</a:t>
            </a:r>
            <a:endParaRPr kumimoji="0" lang="zh-CN" altLang="en-US" sz="16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18" name="Rectangle 3">
            <a:extLst>
              <a:ext uri="{FF2B5EF4-FFF2-40B4-BE49-F238E27FC236}">
                <a16:creationId xmlns:a16="http://schemas.microsoft.com/office/drawing/2014/main" id="{2F4F9BD1-85F5-544A-94AB-970525FA4BC1}"/>
              </a:ext>
            </a:extLst>
          </p:cNvPr>
          <p:cNvSpPr txBox="1">
            <a:spLocks noChangeArrowheads="1"/>
          </p:cNvSpPr>
          <p:nvPr/>
        </p:nvSpPr>
        <p:spPr bwMode="auto">
          <a:xfrm>
            <a:off x="7032416" y="1261320"/>
            <a:ext cx="933733" cy="726768"/>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Day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Times New Roman" charset="0"/>
                <a:ea typeface="ＭＳ Ｐゴシック" charset="0"/>
              </a:rPr>
              <a:t>378</a:t>
            </a:r>
            <a:endParaRPr kumimoji="0" lang="zh-CN" altLang="en-US" sz="2400" b="1" i="0" u="none" strike="noStrike" kern="0" cap="none" spc="0" normalizeH="0" baseline="0" noProof="0" dirty="0">
              <a:ln>
                <a:noFill/>
              </a:ln>
              <a:solidFill>
                <a:srgbClr val="FFFFFF"/>
              </a:solidFill>
              <a:effectLst/>
              <a:uLnTx/>
              <a:uFillTx/>
              <a:latin typeface="Times New Roman" charset="0"/>
              <a:ea typeface="ＭＳ Ｐゴシック" charset="0"/>
            </a:endParaRPr>
          </a:p>
        </p:txBody>
      </p:sp>
      <p:sp>
        <p:nvSpPr>
          <p:cNvPr id="2" name="TextBox 1">
            <a:extLst>
              <a:ext uri="{FF2B5EF4-FFF2-40B4-BE49-F238E27FC236}">
                <a16:creationId xmlns:a16="http://schemas.microsoft.com/office/drawing/2014/main" id="{56C97FB0-FF94-F84A-8264-A2901607DC28}"/>
              </a:ext>
            </a:extLst>
          </p:cNvPr>
          <p:cNvSpPr txBox="1"/>
          <p:nvPr/>
        </p:nvSpPr>
        <p:spPr>
          <a:xfrm>
            <a:off x="960120" y="42062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3093617528"/>
      </p:ext>
    </p:extLst>
  </p:cSld>
  <p:clrMapOvr>
    <a:masterClrMapping/>
  </p:clrMapOvr>
  <p:transition spd="med">
    <p:randomBar dir="vert"/>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rPr>
              <a:t>Ages of people when they died</a:t>
            </a: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Methuselah</a:t>
            </a: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Adam</a:t>
            </a: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Years</a:t>
            </a: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Years</a:t>
            </a: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Shem</a:t>
                </a: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Noah</a:t>
                </a: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Moses</a:t>
                </a: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Abraham</a:t>
                </a: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David</a:t>
                </a: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Years</a:t>
                </a: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Years</a:t>
                </a: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Years</a:t>
                </a: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Years</a:t>
                </a: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Years</a:t>
              </a:r>
            </a:p>
          </p:txBody>
        </p:sp>
      </p:grpSp>
      <p:sp>
        <p:nvSpPr>
          <p:cNvPr id="26"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a:ea typeface="ＭＳ Ｐゴシック" charset="0"/>
                <a:cs typeface="Arial"/>
              </a:rPr>
              <a:t>90</a:t>
            </a: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The Flood explains why life spans shortened</a:t>
            </a: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276914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8819" name="Rectangle 3"/>
          <p:cNvSpPr>
            <a:spLocks noGrp="1" noRot="1" noChangeArrowheads="1"/>
          </p:cNvSpPr>
          <p:nvPr>
            <p:ph type="title" idx="4294967295"/>
          </p:nvPr>
        </p:nvSpPr>
        <p:spPr>
          <a:xfrm>
            <a:off x="7086600" y="0"/>
            <a:ext cx="1835150" cy="533400"/>
          </a:xfrm>
        </p:spPr>
        <p:txBody>
          <a:bodyPr/>
          <a:lstStyle/>
          <a:p>
            <a:pPr algn="r" eaLnBrk="1" hangingPunct="1">
              <a:defRPr/>
            </a:pPr>
            <a:r>
              <a:rPr lang="en-US" sz="3600" b="1">
                <a:latin typeface="Arial" charset="0"/>
                <a:ea typeface="ＭＳ Ｐゴシック" charset="0"/>
                <a:cs typeface="Arial" charset="0"/>
              </a:rPr>
              <a:t>Sky</a:t>
            </a:r>
          </a:p>
        </p:txBody>
      </p:sp>
      <p:pic>
        <p:nvPicPr>
          <p:cNvPr id="198658" name="Picture 8" descr="blue-sky-16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38820" name="Text Box 4"/>
          <p:cNvSpPr txBox="1">
            <a:spLocks noChangeArrowheads="1"/>
          </p:cNvSpPr>
          <p:nvPr/>
        </p:nvSpPr>
        <p:spPr bwMode="auto">
          <a:xfrm>
            <a:off x="1676400" y="39688"/>
            <a:ext cx="6324600" cy="646112"/>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Creation…Day 2</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38821" name="Text Box 5"/>
          <p:cNvSpPr txBox="1">
            <a:spLocks noChangeArrowheads="1"/>
          </p:cNvSpPr>
          <p:nvPr/>
        </p:nvSpPr>
        <p:spPr bwMode="auto">
          <a:xfrm>
            <a:off x="228600" y="1524000"/>
            <a:ext cx="4191000" cy="175418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expanse heaven (NIV </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sky,</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8a). </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00271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892B8-BA41-3CBD-2ED8-44FABD33B3B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68301"/>
            <a:ext cx="9144000" cy="5558782"/>
          </a:xfrm>
          <a:prstGeom prst="rect">
            <a:avLst/>
          </a:prstGeom>
        </p:spPr>
      </p:pic>
      <p:pic>
        <p:nvPicPr>
          <p:cNvPr id="4" name="Picture 5">
            <a:extLst>
              <a:ext uri="{FF2B5EF4-FFF2-40B4-BE49-F238E27FC236}">
                <a16:creationId xmlns:a16="http://schemas.microsoft.com/office/drawing/2014/main" id="{540AE02A-7D74-F996-AF67-D3D38E0A90C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265" name="Rectangle 2"/>
          <p:cNvSpPr>
            <a:spLocks noGrp="1" noChangeArrowheads="1"/>
          </p:cNvSpPr>
          <p:nvPr>
            <p:ph type="title"/>
          </p:nvPr>
        </p:nvSpPr>
        <p:spPr>
          <a:xfrm>
            <a:off x="152400" y="228600"/>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How can you tell the age of the earth?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860166" name="Rectangle 6"/>
          <p:cNvSpPr>
            <a:spLocks noChangeArrowheads="1"/>
          </p:cNvSpPr>
          <p:nvPr/>
        </p:nvSpPr>
        <p:spPr bwMode="auto">
          <a:xfrm>
            <a:off x="3130323" y="4553828"/>
            <a:ext cx="5911046" cy="2304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lnSpc>
                <a:spcPct val="90000"/>
              </a:lnSpc>
              <a:spcBef>
                <a:spcPct val="20000"/>
              </a:spcBef>
            </a:pPr>
            <a:r>
              <a:rPr lang="en-US" altLang="zh-CN" sz="4800" b="1" dirty="0">
                <a:solidFill>
                  <a:srgbClr val="FFFFFF"/>
                </a:solidFill>
                <a:effectLst>
                  <a:glow rad="165100">
                    <a:srgbClr val="000000"/>
                  </a:glow>
                </a:effectLst>
              </a:rPr>
              <a:t>Trust the Book written by </a:t>
            </a:r>
            <a:r>
              <a:rPr lang="en-US" altLang="zh-CN" sz="4800" b="1">
                <a:solidFill>
                  <a:srgbClr val="FFFFFF"/>
                </a:solidFill>
                <a:effectLst>
                  <a:glow rad="165100">
                    <a:srgbClr val="000000"/>
                  </a:glow>
                </a:effectLst>
              </a:rPr>
              <a:t>the Eyewitness</a:t>
            </a:r>
            <a:endParaRPr lang="en-US" altLang="zh-CN" sz="4800" b="1" dirty="0">
              <a:solidFill>
                <a:srgbClr val="FFFFFF"/>
              </a:solidFill>
              <a:effectLst>
                <a:glow rad="165100">
                  <a:srgbClr val="000000"/>
                </a:glow>
              </a:effectLst>
            </a:endParaRPr>
          </a:p>
        </p:txBody>
      </p:sp>
    </p:spTree>
    <p:extLst>
      <p:ext uri="{BB962C8B-B14F-4D97-AF65-F5344CB8AC3E}">
        <p14:creationId xmlns:p14="http://schemas.microsoft.com/office/powerpoint/2010/main" val="23414318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60166">
                                            <p:txEl>
                                              <p:pRg st="0" end="0"/>
                                            </p:txEl>
                                          </p:spTgt>
                                        </p:tgtEl>
                                        <p:attrNameLst>
                                          <p:attrName>style.visibility</p:attrName>
                                        </p:attrNameLst>
                                      </p:cBhvr>
                                      <p:to>
                                        <p:strVal val="visible"/>
                                      </p:to>
                                    </p:set>
                                    <p:animEffect transition="in" filter="wipe(up)">
                                      <p:cBhvr>
                                        <p:cTn id="7" dur="500"/>
                                        <p:tgtEl>
                                          <p:spTgt spid="8601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66"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p:txBody>
          <a:bodyPr/>
          <a:lstStyle/>
          <a:p>
            <a:pPr eaLnBrk="1" hangingPunct="1">
              <a:defRPr/>
            </a:pPr>
            <a:r>
              <a:rPr lang="en-US">
                <a:cs typeface="+mj-cs"/>
              </a:rPr>
              <a:t>Black</a:t>
            </a:r>
          </a:p>
        </p:txBody>
      </p:sp>
      <p:sp>
        <p:nvSpPr>
          <p:cNvPr id="456707" name="Rectangle 3"/>
          <p:cNvSpPr>
            <a:spLocks noGrp="1" noChangeArrowheads="1"/>
          </p:cNvSpPr>
          <p:nvPr>
            <p:ph type="body" idx="1"/>
          </p:nvPr>
        </p:nvSpPr>
        <p:spPr/>
        <p:txBody>
          <a:bodyPr/>
          <a:lstStyle/>
          <a:p>
            <a:pPr eaLnBrk="1" hangingPunct="1">
              <a:defRPr/>
            </a:pPr>
            <a:endParaRPr lang="en-US">
              <a:cs typeface="+mn-cs"/>
            </a:endParaRPr>
          </a:p>
        </p:txBody>
      </p:sp>
      <p:sp>
        <p:nvSpPr>
          <p:cNvPr id="167939" name="Rectangle 4"/>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000000"/>
              </a:solidFill>
            </a:endParaRPr>
          </a:p>
        </p:txBody>
      </p:sp>
    </p:spTree>
    <p:extLst>
      <p:ext uri="{BB962C8B-B14F-4D97-AF65-F5344CB8AC3E}">
        <p14:creationId xmlns:p14="http://schemas.microsoft.com/office/powerpoint/2010/main" val="2947321039"/>
      </p:ext>
    </p:extLst>
  </p:cSld>
  <p:clrMapOvr>
    <a:masterClrMapping/>
  </p:clrMapOvr>
  <p:transitio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FBC185-90EE-12FC-36DF-5723C7BC51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81000"/>
            <a:ext cx="9144000" cy="6080760"/>
          </a:xfrm>
          <a:prstGeom prst="rect">
            <a:avLst/>
          </a:prstGeom>
        </p:spPr>
      </p:pic>
      <p:sp>
        <p:nvSpPr>
          <p:cNvPr id="2" name="Title 1"/>
          <p:cNvSpPr>
            <a:spLocks noGrp="1"/>
          </p:cNvSpPr>
          <p:nvPr>
            <p:ph type="title"/>
          </p:nvPr>
        </p:nvSpPr>
        <p:spPr>
          <a:xfrm>
            <a:off x="82516" y="1842953"/>
            <a:ext cx="9049395" cy="2522151"/>
          </a:xfrm>
        </p:spPr>
        <p:txBody>
          <a:bodyPr/>
          <a:lstStyle/>
          <a:p>
            <a:r>
              <a:rPr lang="en-US" sz="6600" b="1" dirty="0">
                <a:effectLst>
                  <a:glow rad="177800">
                    <a:schemeClr val="bg2"/>
                  </a:glow>
                </a:effectLst>
              </a:rPr>
              <a:t>Why Do Theologians Disagree?</a:t>
            </a:r>
            <a:endParaRPr lang="en-US" sz="4800" b="1" dirty="0">
              <a:effectLst>
                <a:glow rad="177800">
                  <a:schemeClr val="bg2"/>
                </a:glow>
              </a:effectLst>
            </a:endParaRPr>
          </a:p>
        </p:txBody>
      </p:sp>
    </p:spTree>
    <p:extLst>
      <p:ext uri="{BB962C8B-B14F-4D97-AF65-F5344CB8AC3E}">
        <p14:creationId xmlns:p14="http://schemas.microsoft.com/office/powerpoint/2010/main" val="179654679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ps cebarre 1">
            <a:extLst>
              <a:ext uri="{FF2B5EF4-FFF2-40B4-BE49-F238E27FC236}">
                <a16:creationId xmlns:a16="http://schemas.microsoft.com/office/drawing/2014/main" id="{F90CB381-850A-1EF7-01B1-43B8F19A9F9D}"/>
              </a:ext>
            </a:extLst>
          </p:cNvPr>
          <p:cNvPicPr>
            <a:picLocks noChangeAspect="1" noChangeArrowheads="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7491" name="Rectangle 3"/>
          <p:cNvSpPr>
            <a:spLocks noGrp="1" noChangeArrowheads="1"/>
          </p:cNvSpPr>
          <p:nvPr>
            <p:ph type="title"/>
          </p:nvPr>
        </p:nvSpPr>
        <p:spPr>
          <a:xfrm>
            <a:off x="457200" y="274638"/>
            <a:ext cx="8229600" cy="2011362"/>
          </a:xfrm>
        </p:spPr>
        <p:txBody>
          <a:bodyPr/>
          <a:lstStyle/>
          <a:p>
            <a:pPr eaLnBrk="1" hangingPunct="1">
              <a:defRPr/>
            </a:pPr>
            <a:r>
              <a:rPr lang="en-US" b="1" dirty="0">
                <a:solidFill>
                  <a:schemeClr val="bg1"/>
                </a:solidFill>
                <a:effectLst>
                  <a:outerShdw blurRad="50800" dist="88900" dir="2700000" algn="tl" rotWithShape="0">
                    <a:srgbClr val="000000">
                      <a:alpha val="92000"/>
                    </a:srgbClr>
                  </a:outerShdw>
                </a:effectLst>
                <a:cs typeface="+mj-cs"/>
              </a:rPr>
              <a:t>Creationism and God</a:t>
            </a:r>
            <a:r>
              <a:rPr lang="uk-UA" altLang="ja-JP" b="1" dirty="0">
                <a:solidFill>
                  <a:schemeClr val="bg1"/>
                </a:solidFill>
                <a:effectLst>
                  <a:outerShdw blurRad="50800" dist="88900" dir="2700000" algn="tl" rotWithShape="0">
                    <a:srgbClr val="000000">
                      <a:alpha val="92000"/>
                    </a:srgbClr>
                  </a:outerShdw>
                </a:effectLst>
                <a:cs typeface="+mj-cs"/>
              </a:rPr>
              <a:t>'</a:t>
            </a:r>
            <a:r>
              <a:rPr lang="en-US" b="1" dirty="0">
                <a:solidFill>
                  <a:schemeClr val="bg1"/>
                </a:solidFill>
                <a:effectLst>
                  <a:outerShdw blurRad="50800" dist="88900" dir="2700000" algn="tl" rotWithShape="0">
                    <a:srgbClr val="000000">
                      <a:alpha val="92000"/>
                    </a:srgbClr>
                  </a:outerShdw>
                </a:effectLst>
                <a:cs typeface="+mj-cs"/>
              </a:rPr>
              <a:t>s Kingship are continually </a:t>
            </a:r>
            <a:r>
              <a:rPr lang="en-US" b="1" dirty="0">
                <a:solidFill>
                  <a:srgbClr val="FFFF00"/>
                </a:solidFill>
                <a:effectLst>
                  <a:outerShdw blurRad="50800" dist="88900" dir="2700000" algn="tl" rotWithShape="0">
                    <a:srgbClr val="000000">
                      <a:alpha val="92000"/>
                    </a:srgbClr>
                  </a:outerShdw>
                </a:effectLst>
                <a:cs typeface="+mj-cs"/>
              </a:rPr>
              <a:t>attacked</a:t>
            </a:r>
            <a:r>
              <a:rPr lang="en-US" b="1" dirty="0">
                <a:solidFill>
                  <a:schemeClr val="bg1"/>
                </a:solidFill>
                <a:effectLst>
                  <a:outerShdw blurRad="50800" dist="88900" dir="2700000" algn="tl" rotWithShape="0">
                    <a:srgbClr val="000000">
                      <a:alpha val="92000"/>
                    </a:srgbClr>
                  </a:outerShdw>
                </a:effectLst>
                <a:cs typeface="+mj-cs"/>
              </a:rPr>
              <a:t> today.</a:t>
            </a:r>
            <a:endParaRPr lang="en-US" dirty="0">
              <a:effectLst>
                <a:outerShdw blurRad="50800" dist="88900" dir="2700000" algn="tl" rotWithShape="0">
                  <a:srgbClr val="000000">
                    <a:alpha val="92000"/>
                  </a:srgbClr>
                </a:outerShdw>
              </a:effectLst>
              <a:cs typeface="+mj-cs"/>
            </a:endParaRPr>
          </a:p>
        </p:txBody>
      </p:sp>
    </p:spTree>
    <p:extLst>
      <p:ext uri="{BB962C8B-B14F-4D97-AF65-F5344CB8AC3E}">
        <p14:creationId xmlns:p14="http://schemas.microsoft.com/office/powerpoint/2010/main" val="738895642"/>
      </p:ext>
    </p:extLst>
  </p:cSld>
  <p:clrMapOvr>
    <a:masterClrMapping/>
  </p:clrMapOvr>
  <p:transitio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pic>
        <p:nvPicPr>
          <p:cNvPr id="182274" name="Picture 3" descr="EARTH"/>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1636" name="Text Box 4"/>
          <p:cNvSpPr txBox="1">
            <a:spLocks noChangeArrowheads="1"/>
          </p:cNvSpPr>
          <p:nvPr/>
        </p:nvSpPr>
        <p:spPr bwMode="auto">
          <a:xfrm>
            <a:off x="323528" y="1508125"/>
            <a:ext cx="388143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Day 1:</a:t>
            </a:r>
            <a:r>
              <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 Light</a:t>
            </a:r>
          </a:p>
        </p:txBody>
      </p:sp>
      <p:sp>
        <p:nvSpPr>
          <p:cNvPr id="1861637" name="Text Box 5"/>
          <p:cNvSpPr txBox="1">
            <a:spLocks noChangeArrowheads="1"/>
          </p:cNvSpPr>
          <p:nvPr/>
        </p:nvSpPr>
        <p:spPr bwMode="auto">
          <a:xfrm>
            <a:off x="323528" y="2879725"/>
            <a:ext cx="3930526"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Day 2:</a:t>
            </a:r>
            <a:r>
              <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 Water &amp;  air separated</a:t>
            </a:r>
          </a:p>
        </p:txBody>
      </p:sp>
      <p:sp>
        <p:nvSpPr>
          <p:cNvPr id="1861638" name="Text Box 6"/>
          <p:cNvSpPr txBox="1">
            <a:spLocks noChangeArrowheads="1"/>
          </p:cNvSpPr>
          <p:nvPr/>
        </p:nvSpPr>
        <p:spPr bwMode="auto">
          <a:xfrm>
            <a:off x="323528" y="4708525"/>
            <a:ext cx="3930525"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57150" marR="0" lvl="0" indent="-5715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Day 3:</a:t>
            </a:r>
            <a:r>
              <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 Land &amp; sea separated</a:t>
            </a:r>
          </a:p>
        </p:txBody>
      </p:sp>
      <p:sp>
        <p:nvSpPr>
          <p:cNvPr id="1861639" name="Text Box 7"/>
          <p:cNvSpPr txBox="1">
            <a:spLocks noChangeArrowheads="1"/>
          </p:cNvSpPr>
          <p:nvPr/>
        </p:nvSpPr>
        <p:spPr bwMode="auto">
          <a:xfrm>
            <a:off x="4446712" y="1219200"/>
            <a:ext cx="4648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Day 4:</a:t>
            </a:r>
            <a:r>
              <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  Sun, moon &amp; stars arranged</a:t>
            </a:r>
          </a:p>
        </p:txBody>
      </p:sp>
      <p:sp>
        <p:nvSpPr>
          <p:cNvPr id="1861640" name="Text Box 8"/>
          <p:cNvSpPr txBox="1">
            <a:spLocks noChangeArrowheads="1"/>
          </p:cNvSpPr>
          <p:nvPr/>
        </p:nvSpPr>
        <p:spPr bwMode="auto">
          <a:xfrm>
            <a:off x="4446712" y="2879725"/>
            <a:ext cx="41910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glow rad="101600">
                    <a:srgbClr val="000000">
                      <a:alpha val="91000"/>
                    </a:srgbClr>
                  </a:glow>
                </a:effectLst>
                <a:uLnTx/>
                <a:uFillTx/>
                <a:latin typeface="Arial"/>
                <a:ea typeface="ＭＳ Ｐゴシック" pitchFamily="-112" charset="-128"/>
                <a:cs typeface="Arial"/>
              </a:rPr>
              <a:t>Day 5:</a:t>
            </a:r>
            <a:r>
              <a:rPr kumimoji="0" lang="en-US" sz="4000" b="1" i="0" u="none" strike="noStrike" kern="1200" cap="none" spc="0" normalizeH="0" baseline="0" noProof="0">
                <a:ln>
                  <a:noFill/>
                </a:ln>
                <a:solidFill>
                  <a:srgbClr val="FFFFFF"/>
                </a:solidFill>
                <a:effectLst>
                  <a:glow rad="101600">
                    <a:srgbClr val="000000">
                      <a:alpha val="91000"/>
                    </a:srgbClr>
                  </a:glow>
                </a:effectLst>
                <a:uLnTx/>
                <a:uFillTx/>
                <a:latin typeface="Arial"/>
                <a:ea typeface="ＭＳ Ｐゴシック" pitchFamily="-112" charset="-128"/>
                <a:cs typeface="Arial"/>
              </a:rPr>
              <a:t>  Fish &amp; fowl</a:t>
            </a:r>
          </a:p>
        </p:txBody>
      </p:sp>
      <p:sp>
        <p:nvSpPr>
          <p:cNvPr id="1861641" name="Text Box 9"/>
          <p:cNvSpPr txBox="1">
            <a:spLocks noChangeArrowheads="1"/>
          </p:cNvSpPr>
          <p:nvPr/>
        </p:nvSpPr>
        <p:spPr bwMode="auto">
          <a:xfrm>
            <a:off x="4446711" y="4708525"/>
            <a:ext cx="4468683"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00"/>
                </a:solidFill>
                <a:effectLst>
                  <a:glow rad="101600">
                    <a:srgbClr val="000000">
                      <a:alpha val="91000"/>
                    </a:srgbClr>
                  </a:glow>
                </a:effectLst>
                <a:uLnTx/>
                <a:uFillTx/>
                <a:latin typeface="Arial"/>
                <a:ea typeface="ＭＳ Ｐゴシック" pitchFamily="-112" charset="-128"/>
                <a:cs typeface="Arial"/>
              </a:rPr>
              <a:t>Day 6:</a:t>
            </a:r>
            <a:r>
              <a:rPr kumimoji="0" lang="en-US" sz="4000" b="1" i="0"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  Animals &amp; man</a:t>
            </a: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glow rad="101600">
                    <a:srgbClr val="000000">
                      <a:alpha val="91000"/>
                    </a:srgbClr>
                  </a:glow>
                </a:effectLst>
                <a:uLnTx/>
                <a:uFillTx/>
                <a:latin typeface="Arial"/>
                <a:ea typeface="ＭＳ Ｐゴシック" pitchFamily="-112" charset="-128"/>
                <a:cs typeface="Arial"/>
              </a:rPr>
              <a:t>Genesis 1:3-31</a:t>
            </a:r>
          </a:p>
        </p:txBody>
      </p:sp>
      <p:sp>
        <p:nvSpPr>
          <p:cNvPr id="182282" name="Rectangle 11"/>
          <p:cNvSpPr>
            <a:spLocks noChangeArrowheads="1"/>
          </p:cNvSpPr>
          <p:nvPr/>
        </p:nvSpPr>
        <p:spPr bwMode="auto">
          <a:xfrm>
            <a:off x="207963" y="1219200"/>
            <a:ext cx="8778875" cy="4981575"/>
          </a:xfrm>
          <a:prstGeom prst="rect">
            <a:avLst/>
          </a:prstGeom>
          <a:noFill/>
          <a:ln w="381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charset="0"/>
              <a:ea typeface="ＭＳ Ｐゴシック" charset="0"/>
              <a:cs typeface="Arial" charset="0"/>
            </a:endParaRPr>
          </a:p>
        </p:txBody>
      </p:sp>
      <p:sp>
        <p:nvSpPr>
          <p:cNvPr id="18228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endParaRPr>
          </a:p>
        </p:txBody>
      </p:sp>
      <p:sp>
        <p:nvSpPr>
          <p:cNvPr id="182284" name="Line 13"/>
          <p:cNvSpPr>
            <a:spLocks noChangeShapeType="1"/>
          </p:cNvSpPr>
          <p:nvPr/>
        </p:nvSpPr>
        <p:spPr bwMode="auto">
          <a:xfrm>
            <a:off x="255588" y="2743200"/>
            <a:ext cx="8731250" cy="38100"/>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endParaRPr>
          </a:p>
        </p:txBody>
      </p:sp>
      <p:sp>
        <p:nvSpPr>
          <p:cNvPr id="182285" name="Line 14"/>
          <p:cNvSpPr>
            <a:spLocks noChangeShapeType="1"/>
          </p:cNvSpPr>
          <p:nvPr/>
        </p:nvSpPr>
        <p:spPr bwMode="auto">
          <a:xfrm>
            <a:off x="179388" y="4419600"/>
            <a:ext cx="8807450" cy="17463"/>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endParaRPr>
          </a:p>
        </p:txBody>
      </p:sp>
      <p:sp>
        <p:nvSpPr>
          <p:cNvPr id="182286"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alpha val="91000"/>
                    </a:srgbClr>
                  </a:glow>
                </a:effectLst>
                <a:uLnTx/>
                <a:uFillTx/>
                <a:latin typeface="Arial" charset="0"/>
                <a:ea typeface="ＭＳ Ｐゴシック" charset="0"/>
                <a:cs typeface="Arial" charset="0"/>
              </a:rPr>
              <a:t>33</a:t>
            </a:r>
          </a:p>
        </p:txBody>
      </p:sp>
      <p:sp>
        <p:nvSpPr>
          <p:cNvPr id="18228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360" normalizeH="0" baseline="0" noProof="0">
                <a:ln w="12700">
                  <a:solidFill>
                    <a:srgbClr val="000099"/>
                  </a:solidFill>
                  <a:round/>
                  <a:headEnd/>
                  <a:tailEnd/>
                </a:ln>
                <a:solidFill>
                  <a:srgbClr val="33CCFF"/>
                </a:solidFill>
                <a:effectLst>
                  <a:glow rad="101600">
                    <a:srgbClr val="000000">
                      <a:alpha val="91000"/>
                    </a:srgbClr>
                  </a:glow>
                  <a:outerShdw blurRad="63500" dist="125724" dir="18900000" algn="ctr" rotWithShape="0">
                    <a:srgbClr val="000099">
                      <a:alpha val="74997"/>
                    </a:srgbClr>
                  </a:outerShdw>
                </a:effectLst>
                <a:uLnTx/>
                <a:uFillTx/>
                <a:latin typeface="Arial"/>
                <a:ea typeface="Arial"/>
                <a:cs typeface="Arial"/>
              </a:rPr>
              <a:t>Formless</a:t>
            </a:r>
          </a:p>
        </p:txBody>
      </p:sp>
      <p:sp>
        <p:nvSpPr>
          <p:cNvPr id="18228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glow rad="101600">
                    <a:srgbClr val="000000">
                      <a:alpha val="91000"/>
                    </a:srgbClr>
                  </a:glow>
                  <a:outerShdw blurRad="63500" dist="53882" dir="2700000" algn="ctr" rotWithShape="0">
                    <a:srgbClr val="9999FF">
                      <a:alpha val="79999"/>
                    </a:srgbClr>
                  </a:outerShdw>
                </a:effectLst>
                <a:uLnTx/>
                <a:uFillTx/>
                <a:latin typeface="Arial"/>
                <a:ea typeface="Arial"/>
                <a:cs typeface="Arial"/>
              </a:rPr>
              <a:t>Void</a:t>
            </a: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Forming</a:t>
            </a: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glow rad="101600">
                    <a:srgbClr val="000000">
                      <a:alpha val="91000"/>
                    </a:srgbClr>
                  </a:glow>
                  <a:outerShdw blurRad="63500" dist="38099" dir="2700000" algn="ctr" rotWithShape="0">
                    <a:srgbClr val="990000">
                      <a:alpha val="74997"/>
                    </a:srgbClr>
                  </a:outerShdw>
                </a:effectLst>
                <a:uLnTx/>
                <a:uFillTx/>
                <a:latin typeface="Arial"/>
                <a:ea typeface="Arial"/>
                <a:cs typeface="Arial"/>
              </a:rPr>
              <a:t>Filling</a:t>
            </a: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glow rad="101600">
                  <a:srgbClr val="000000">
                    <a:alpha val="91000"/>
                  </a:srgbClr>
                </a:glow>
              </a:effectLst>
              <a:uLnTx/>
              <a:uFillTx/>
              <a:latin typeface="Arial" charset="0"/>
              <a:ea typeface="ＭＳ Ｐゴシック" charset="0"/>
              <a:cs typeface="Arial" charset="0"/>
            </a:endParaRPr>
          </a:p>
        </p:txBody>
      </p:sp>
      <p:sp>
        <p:nvSpPr>
          <p:cNvPr id="258069" name="Rectangle 22"/>
          <p:cNvSpPr>
            <a:spLocks noGrp="1" noChangeArrowheads="1"/>
          </p:cNvSpPr>
          <p:nvPr>
            <p:ph type="title" idx="4294967295"/>
          </p:nvPr>
        </p:nvSpPr>
        <p:spPr>
          <a:xfrm>
            <a:off x="152400" y="0"/>
            <a:ext cx="6629400" cy="838200"/>
          </a:xfrm>
        </p:spPr>
        <p:txBody>
          <a:bodyPr/>
          <a:lstStyle/>
          <a:p>
            <a:pPr algn="l" eaLnBrk="1" hangingPunct="1">
              <a:defRPr/>
            </a:pPr>
            <a:r>
              <a:rPr lang="en-US" sz="5400" b="1" dirty="0">
                <a:solidFill>
                  <a:srgbClr val="FAFE1E"/>
                </a:solidFill>
                <a:effectLst>
                  <a:glow rad="101600">
                    <a:schemeClr val="tx1">
                      <a:alpha val="91000"/>
                    </a:schemeClr>
                  </a:glow>
                </a:effectLst>
                <a:latin typeface="Arial" charset="0"/>
                <a:ea typeface="ＭＳ Ｐゴシック" charset="0"/>
              </a:rPr>
              <a:t>Days of Creation</a:t>
            </a:r>
            <a:endParaRPr lang="en-US" b="1" dirty="0">
              <a:effectLst>
                <a:glow rad="101600">
                  <a:schemeClr val="tx1">
                    <a:alpha val="91000"/>
                  </a:schemeClr>
                </a:glow>
              </a:effectLst>
              <a:latin typeface="Arial" charset="0"/>
              <a:ea typeface="ＭＳ Ｐゴシック"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52" grpId="0" animBg="1"/>
      <p:bldP spid="186165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82"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73283" name="Rectangle 3"/>
          <p:cNvSpPr>
            <a:spLocks noGrp="1" noChangeArrowheads="1"/>
          </p:cNvSpPr>
          <p:nvPr>
            <p:ph type="title"/>
          </p:nvPr>
        </p:nvSpPr>
        <p:spPr>
          <a:xfrm>
            <a:off x="4572000" y="277813"/>
            <a:ext cx="4114800" cy="1093787"/>
          </a:xfrm>
        </p:spPr>
        <p:txBody>
          <a:bodyPr/>
          <a:lstStyle/>
          <a:p>
            <a:pPr eaLnBrk="1" hangingPunct="1">
              <a:defRPr/>
            </a:pPr>
            <a:r>
              <a:rPr lang="en-US">
                <a:solidFill>
                  <a:schemeClr val="bg1"/>
                </a:solidFill>
                <a:cs typeface="+mj-cs"/>
              </a:rPr>
              <a:t>Atrahasis Epic</a:t>
            </a:r>
            <a:endParaRPr lang="en-US">
              <a:cs typeface="+mj-cs"/>
            </a:endParaRPr>
          </a:p>
        </p:txBody>
      </p:sp>
      <p:sp>
        <p:nvSpPr>
          <p:cNvPr id="2273284" name="Rectangle 4"/>
          <p:cNvSpPr>
            <a:spLocks noChangeArrowheads="1"/>
          </p:cNvSpPr>
          <p:nvPr/>
        </p:nvSpPr>
        <p:spPr bwMode="auto">
          <a:xfrm>
            <a:off x="250825" y="333375"/>
            <a:ext cx="3505200"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eaLnBrk="1" hangingPunct="1">
              <a:lnSpc>
                <a:spcPct val="90000"/>
              </a:lnSpc>
              <a:spcBef>
                <a:spcPct val="20000"/>
              </a:spcBef>
              <a:buClr>
                <a:srgbClr val="FFFFCC"/>
              </a:buClr>
              <a:buSzPct val="75000"/>
              <a:buFont typeface="Wingdings" charset="0"/>
              <a:buNone/>
              <a:defRPr/>
            </a:pPr>
            <a:r>
              <a:rPr lang="ja-JP" altLang="en-US"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Let the birth-goddess create offspring, and</a:t>
            </a:r>
            <a:r>
              <a:rPr lang="en-US" sz="2800" b="1" dirty="0">
                <a:solidFill>
                  <a:srgbClr val="FFFF00"/>
                </a:solidFill>
                <a:effectLst>
                  <a:glow rad="101600">
                    <a:schemeClr val="bg1">
                      <a:alpha val="89000"/>
                    </a:schemeClr>
                  </a:glow>
                </a:effectLst>
                <a:cs typeface="+mn-cs"/>
              </a:rPr>
              <a:t> let man bear the toil of the gods</a:t>
            </a:r>
            <a:r>
              <a:rPr lang="en-US" sz="2800" b="1" dirty="0">
                <a:solidFill>
                  <a:srgbClr val="FFFFFF"/>
                </a:solidFill>
                <a:effectLst>
                  <a:glow rad="101600">
                    <a:schemeClr val="bg1">
                      <a:alpha val="89000"/>
                    </a:schemeClr>
                  </a:glow>
                </a:effectLst>
                <a:cs typeface="+mn-cs"/>
              </a:rPr>
              <a:t>… create humanity that he may bear the yoke… let </a:t>
            </a:r>
            <a:r>
              <a:rPr lang="en-US" sz="2800" b="1" dirty="0" err="1">
                <a:solidFill>
                  <a:srgbClr val="FFFFFF"/>
                </a:solidFill>
                <a:effectLst>
                  <a:glow rad="101600">
                    <a:schemeClr val="bg1">
                      <a:alpha val="89000"/>
                    </a:schemeClr>
                  </a:glow>
                </a:effectLst>
                <a:cs typeface="+mn-cs"/>
              </a:rPr>
              <a:t>Nintu</a:t>
            </a:r>
            <a:r>
              <a:rPr lang="en-US" sz="2800" b="1" dirty="0">
                <a:solidFill>
                  <a:srgbClr val="FFFFFF"/>
                </a:solidFill>
                <a:effectLst>
                  <a:glow rad="101600">
                    <a:schemeClr val="bg1">
                      <a:alpha val="89000"/>
                    </a:schemeClr>
                  </a:glow>
                </a:effectLst>
                <a:cs typeface="+mn-cs"/>
              </a:rPr>
              <a:t> mix clay, that god and man may be thoroughly mixed in the clay, let there be a spirit from the god</a:t>
            </a:r>
            <a:r>
              <a:rPr lang="fr-FR" altLang="ja-JP"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s flesh</a:t>
            </a:r>
            <a:r>
              <a:rPr lang="ja-JP" altLang="en-US" sz="2800" b="1" dirty="0">
                <a:solidFill>
                  <a:srgbClr val="FFFFFF"/>
                </a:solidFill>
                <a:effectLst>
                  <a:glow rad="101600">
                    <a:schemeClr val="bg1">
                      <a:alpha val="89000"/>
                    </a:schemeClr>
                  </a:glow>
                </a:effectLst>
                <a:latin typeface="Arial"/>
                <a:cs typeface="+mn-cs"/>
              </a:rPr>
              <a:t>”</a:t>
            </a:r>
            <a:r>
              <a:rPr lang="en-US" sz="2800" b="1" dirty="0">
                <a:solidFill>
                  <a:srgbClr val="FFFFFF"/>
                </a:solidFill>
                <a:effectLst>
                  <a:glow rad="101600">
                    <a:schemeClr val="bg1">
                      <a:alpha val="89000"/>
                    </a:schemeClr>
                  </a:glow>
                </a:effectLst>
                <a:cs typeface="+mn-cs"/>
              </a:rPr>
              <a:t> </a:t>
            </a:r>
            <a:br>
              <a:rPr lang="en-US" sz="2800" b="1" dirty="0">
                <a:solidFill>
                  <a:srgbClr val="FFFFFF"/>
                </a:solidFill>
                <a:effectLst>
                  <a:glow rad="101600">
                    <a:schemeClr val="bg1">
                      <a:alpha val="89000"/>
                    </a:schemeClr>
                  </a:glow>
                </a:effectLst>
                <a:cs typeface="+mn-cs"/>
              </a:rPr>
            </a:br>
            <a:r>
              <a:rPr lang="en-US" sz="2800" b="1" dirty="0">
                <a:solidFill>
                  <a:srgbClr val="FFFFFF"/>
                </a:solidFill>
                <a:effectLst>
                  <a:glow rad="101600">
                    <a:schemeClr val="bg1">
                      <a:alpha val="89000"/>
                    </a:schemeClr>
                  </a:glow>
                </a:effectLst>
                <a:cs typeface="+mn-cs"/>
              </a:rPr>
              <a:t>(Arnold/Beyer, 24)</a:t>
            </a:r>
          </a:p>
        </p:txBody>
      </p:sp>
      <p:sp>
        <p:nvSpPr>
          <p:cNvPr id="2273285" name="Rectangle 5"/>
          <p:cNvSpPr>
            <a:spLocks noChangeArrowheads="1"/>
          </p:cNvSpPr>
          <p:nvPr/>
        </p:nvSpPr>
        <p:spPr bwMode="auto">
          <a:xfrm>
            <a:off x="4495800" y="1447800"/>
            <a:ext cx="46482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Akkadian 1650 BC </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Creation &amp; flood stories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Man created to help overworked gods</a:t>
            </a:r>
          </a:p>
          <a:p>
            <a:pPr marL="342900" indent="-342900" eaLnBrk="1" hangingPunct="1">
              <a:spcBef>
                <a:spcPct val="20000"/>
              </a:spcBef>
              <a:buClr>
                <a:srgbClr val="010199"/>
              </a:buClr>
              <a:buSzPct val="75000"/>
              <a:buFont typeface="Wingdings" charset="0"/>
              <a:buChar char="l"/>
              <a:defRPr/>
            </a:pPr>
            <a:r>
              <a:rPr lang="en-US" sz="2800" b="1">
                <a:solidFill>
                  <a:srgbClr val="000000"/>
                </a:solidFill>
                <a:effectLst>
                  <a:outerShdw blurRad="38100" dist="38100" dir="2700000" algn="tl">
                    <a:srgbClr val="FFFFFF"/>
                  </a:outerShdw>
                </a:effectLst>
                <a:cs typeface="+mn-cs"/>
              </a:rPr>
              <a:t>Man made from clay</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b="1" dirty="0">
                <a:solidFill>
                  <a:schemeClr val="bg1"/>
                </a:solidFill>
                <a:latin typeface="Arial" charset="0"/>
                <a:ea typeface="ＭＳ Ｐゴシック" charset="0"/>
                <a:cs typeface="Arial" charset="0"/>
              </a:rPr>
              <a:t>None of us believe in kings who reigned 28,800 years, but it does show a belief in long ages and a worldwide flood.</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dirty="0">
                <a:solidFill>
                  <a:srgbClr val="FFFFFF"/>
                </a:solidFill>
                <a:cs typeface="Arial" charset="0"/>
              </a:rPr>
              <a:t>Arnold &amp; Beyer, </a:t>
            </a:r>
            <a:r>
              <a:rPr lang="en-US" sz="1600" b="1" i="1" dirty="0">
                <a:solidFill>
                  <a:srgbClr val="FFFFFF"/>
                </a:solidFill>
                <a:cs typeface="Arial" charset="0"/>
              </a:rPr>
              <a:t>Readings from the </a:t>
            </a:r>
            <a:r>
              <a:rPr lang="en-US" sz="1600" b="1" dirty="0">
                <a:solidFill>
                  <a:srgbClr val="FFFFFF"/>
                </a:solidFill>
                <a:cs typeface="Arial" charset="0"/>
              </a:rPr>
              <a:t>ANE, 150</a:t>
            </a:r>
          </a:p>
        </p:txBody>
      </p:sp>
    </p:spTree>
    <p:extLst>
      <p:ext uri="{BB962C8B-B14F-4D97-AF65-F5344CB8AC3E}">
        <p14:creationId xmlns:p14="http://schemas.microsoft.com/office/powerpoint/2010/main" val="797558668"/>
      </p:ext>
    </p:extLst>
  </p:cSld>
  <p:clrMapOvr>
    <a:masterClrMapping/>
  </p:clrMapOvr>
  <p:transition spd="med">
    <p:randomBar dir="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ctrTitle"/>
          </p:nvPr>
        </p:nvSpPr>
        <p:spPr>
          <a:xfrm>
            <a:off x="5003800" y="188913"/>
            <a:ext cx="3352800" cy="1371600"/>
          </a:xfrm>
        </p:spPr>
        <p:txBody>
          <a:bodyPr/>
          <a:lstStyle/>
          <a:p>
            <a:pPr algn="l" eaLnBrk="1" hangingPunct="1"/>
            <a:r>
              <a:rPr lang="en-US" sz="4000" b="1" i="1">
                <a:solidFill>
                  <a:schemeClr val="bg1"/>
                </a:solidFill>
                <a:latin typeface="Arial" charset="0"/>
                <a:ea typeface="ＭＳ Ｐゴシック" charset="0"/>
                <a:cs typeface="Arial" charset="0"/>
              </a:rPr>
              <a:t>Sumerian King List</a:t>
            </a:r>
          </a:p>
        </p:txBody>
      </p:sp>
      <p:sp>
        <p:nvSpPr>
          <p:cNvPr id="191490" name="Rectangle 3"/>
          <p:cNvSpPr>
            <a:spLocks noGrp="1" noChangeArrowheads="1"/>
          </p:cNvSpPr>
          <p:nvPr>
            <p:ph type="subTitle" idx="1"/>
          </p:nvPr>
        </p:nvSpPr>
        <p:spPr>
          <a:xfrm>
            <a:off x="4953000" y="1752600"/>
            <a:ext cx="4191000" cy="5105400"/>
          </a:xfrm>
        </p:spPr>
        <p:txBody>
          <a:bodyPr/>
          <a:lstStyle/>
          <a:p>
            <a:pPr algn="l">
              <a:spcBef>
                <a:spcPct val="0"/>
              </a:spcBef>
              <a:tabLst>
                <a:tab pos="3773488" algn="r"/>
              </a:tabLst>
            </a:pPr>
            <a:r>
              <a:rPr lang="en-US" sz="2800" b="1" u="sng" dirty="0">
                <a:solidFill>
                  <a:schemeClr val="bg1"/>
                </a:solidFill>
                <a:latin typeface="Arial" charset="0"/>
                <a:ea typeface="ＭＳ Ｐゴシック" charset="0"/>
                <a:cs typeface="Arial" charset="0"/>
              </a:rPr>
              <a:t>King &amp; Years of Reign</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Alulim</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Alalgar</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Enmenluanna</a:t>
            </a:r>
            <a:r>
              <a:rPr lang="en-US" sz="2800" b="1" dirty="0">
                <a:solidFill>
                  <a:schemeClr val="bg1"/>
                </a:solidFill>
                <a:latin typeface="Arial" charset="0"/>
                <a:ea typeface="ＭＳ Ｐゴシック" charset="0"/>
                <a:cs typeface="Arial" charset="0"/>
              </a:rPr>
              <a:t>	43,200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Enmengalanna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Dumuzi</a:t>
            </a:r>
            <a:r>
              <a:rPr lang="en-US" sz="2800" b="1" dirty="0">
                <a:solidFill>
                  <a:schemeClr val="bg1"/>
                </a:solidFill>
                <a:latin typeface="Arial" charset="0"/>
                <a:ea typeface="ＭＳ Ｐゴシック" charset="0"/>
                <a:cs typeface="Arial" charset="0"/>
              </a:rPr>
              <a:t>	36,000</a:t>
            </a: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Ensipazianna</a:t>
            </a:r>
            <a:r>
              <a:rPr lang="en-US" sz="2800" b="1" dirty="0">
                <a:solidFill>
                  <a:schemeClr val="bg1"/>
                </a:solidFill>
                <a:latin typeface="Arial" charset="0"/>
                <a:ea typeface="ＭＳ Ｐゴシック" charset="0"/>
                <a:cs typeface="Arial" charset="0"/>
              </a:rPr>
              <a:t>	</a:t>
            </a:r>
            <a:r>
              <a:rPr lang="en-US" sz="2800" b="1" dirty="0">
                <a:solidFill>
                  <a:srgbClr val="FFFF00"/>
                </a:solidFill>
                <a:latin typeface="Arial" charset="0"/>
                <a:ea typeface="ＭＳ Ｐゴシック" charset="0"/>
                <a:cs typeface="Arial" charset="0"/>
              </a:rPr>
              <a:t>28,800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err="1">
                <a:solidFill>
                  <a:schemeClr val="bg1"/>
                </a:solidFill>
                <a:latin typeface="Arial" charset="0"/>
                <a:ea typeface="ＭＳ Ｐゴシック" charset="0"/>
                <a:cs typeface="Arial" charset="0"/>
              </a:rPr>
              <a:t>Enmeduranna</a:t>
            </a:r>
            <a:r>
              <a:rPr lang="en-US" sz="2800" b="1" dirty="0">
                <a:solidFill>
                  <a:schemeClr val="bg1"/>
                </a:solidFill>
                <a:latin typeface="Arial" charset="0"/>
                <a:ea typeface="ＭＳ Ｐゴシック" charset="0"/>
                <a:cs typeface="Arial" charset="0"/>
              </a:rPr>
              <a:t>	21,000</a:t>
            </a:r>
          </a:p>
          <a:p>
            <a:pPr algn="l">
              <a:spcBef>
                <a:spcPct val="0"/>
              </a:spcBef>
              <a:tabLst>
                <a:tab pos="3773488" algn="r"/>
              </a:tabLst>
            </a:pPr>
            <a:r>
              <a:rPr lang="en-US" sz="2800" b="1" u="sng" dirty="0" err="1">
                <a:solidFill>
                  <a:schemeClr val="bg1"/>
                </a:solidFill>
                <a:latin typeface="Arial" charset="0"/>
                <a:ea typeface="ＭＳ Ｐゴシック" charset="0"/>
                <a:cs typeface="Arial" charset="0"/>
              </a:rPr>
              <a:t>Urbatutu</a:t>
            </a:r>
            <a:r>
              <a:rPr lang="en-US" sz="2800" b="1" u="sng" dirty="0">
                <a:solidFill>
                  <a:schemeClr val="bg1"/>
                </a:solidFill>
                <a:latin typeface="Arial" charset="0"/>
                <a:ea typeface="ＭＳ Ｐゴシック" charset="0"/>
                <a:cs typeface="Arial" charset="0"/>
              </a:rPr>
              <a:t>	18,600</a:t>
            </a:r>
            <a:endParaRPr lang="en-US" sz="2800" b="1" dirty="0">
              <a:solidFill>
                <a:schemeClr val="bg1"/>
              </a:solidFill>
              <a:latin typeface="Arial" charset="0"/>
              <a:ea typeface="ＭＳ Ｐゴシック" charset="0"/>
              <a:cs typeface="Arial" charset="0"/>
            </a:endParaRPr>
          </a:p>
          <a:p>
            <a:pPr algn="l">
              <a:spcBef>
                <a:spcPct val="0"/>
              </a:spcBef>
              <a:tabLst>
                <a:tab pos="3773488" algn="r"/>
              </a:tabLst>
            </a:pPr>
            <a:r>
              <a:rPr lang="en-US" sz="2800" b="1" dirty="0">
                <a:solidFill>
                  <a:schemeClr val="bg1"/>
                </a:solidFill>
                <a:latin typeface="Arial" charset="0"/>
                <a:ea typeface="ＭＳ Ｐゴシック" charset="0"/>
                <a:cs typeface="Arial" charset="0"/>
              </a:rPr>
              <a:t>Total	241,000</a:t>
            </a:r>
          </a:p>
        </p:txBody>
      </p:sp>
      <p:pic>
        <p:nvPicPr>
          <p:cNvPr id="19149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2" name="Rectangle 5"/>
          <p:cNvSpPr>
            <a:spLocks noChangeArrowheads="1"/>
          </p:cNvSpPr>
          <p:nvPr/>
        </p:nvSpPr>
        <p:spPr bwMode="auto">
          <a:xfrm>
            <a:off x="0" y="-76200"/>
            <a:ext cx="4876800" cy="7010400"/>
          </a:xfrm>
          <a:prstGeom prst="rect">
            <a:avLst/>
          </a:prstGeom>
          <a:solidFill>
            <a:schemeClr val="hlink">
              <a:alpha val="58823"/>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ja-JP"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When kingship came down from heaven. . .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Alulim</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became king and reigned for 28,800 years…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Eight kings reigned for 241,000 years.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Then</a:t>
            </a: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the flood waters streamed over </a:t>
            </a:r>
            <a:r>
              <a:rPr kumimoji="0" lang="en-US" sz="28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the earth.</a:t>
            </a:r>
            <a:r>
              <a:rPr kumimoji="0" lang="ja-JP" alt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91493" name="TextBox 7"/>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
        <p:nvSpPr>
          <p:cNvPr id="191494" name="Text Box 17"/>
          <p:cNvSpPr txBox="1">
            <a:spLocks noChangeArrowheads="1"/>
          </p:cNvSpPr>
          <p:nvPr/>
        </p:nvSpPr>
        <p:spPr bwMode="auto">
          <a:xfrm>
            <a:off x="7946418" y="-518919"/>
            <a:ext cx="15188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OTB, 64a</a:t>
            </a:r>
          </a:p>
        </p:txBody>
      </p:sp>
    </p:spTree>
    <p:extLst>
      <p:ext uri="{BB962C8B-B14F-4D97-AF65-F5344CB8AC3E}">
        <p14:creationId xmlns:p14="http://schemas.microsoft.com/office/powerpoint/2010/main" val="535763711"/>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ctrTitle"/>
          </p:nvPr>
        </p:nvSpPr>
        <p:spPr>
          <a:xfrm>
            <a:off x="5334000" y="76200"/>
            <a:ext cx="3352800" cy="1524000"/>
          </a:xfrm>
        </p:spPr>
        <p:txBody>
          <a:bodyPr/>
          <a:lstStyle/>
          <a:p>
            <a:pPr eaLnBrk="1" hangingPunct="1"/>
            <a:r>
              <a:rPr lang="en-US" sz="4000" b="1" i="1">
                <a:solidFill>
                  <a:schemeClr val="bg1"/>
                </a:solidFill>
                <a:latin typeface="Arial" charset="0"/>
                <a:ea typeface="ＭＳ Ｐゴシック" charset="0"/>
                <a:cs typeface="Arial" charset="0"/>
              </a:rPr>
              <a:t>Sumerian King List</a:t>
            </a:r>
            <a:endParaRPr lang="en-US" sz="4000" b="1">
              <a:solidFill>
                <a:schemeClr val="bg1"/>
              </a:solidFill>
              <a:latin typeface="Arial" charset="0"/>
              <a:ea typeface="ＭＳ Ｐゴシック" charset="0"/>
              <a:cs typeface="Arial" charset="0"/>
            </a:endParaRPr>
          </a:p>
        </p:txBody>
      </p:sp>
      <p:sp>
        <p:nvSpPr>
          <p:cNvPr id="189442" name="Rectangle 3"/>
          <p:cNvSpPr>
            <a:spLocks noGrp="1" noChangeArrowheads="1"/>
          </p:cNvSpPr>
          <p:nvPr>
            <p:ph type="subTitle" idx="1"/>
          </p:nvPr>
        </p:nvSpPr>
        <p:spPr>
          <a:xfrm>
            <a:off x="5181600" y="1989138"/>
            <a:ext cx="3733800" cy="4868862"/>
          </a:xfrm>
        </p:spPr>
        <p:txBody>
          <a:bodyPr/>
          <a:lstStyle/>
          <a:p>
            <a:pPr eaLnBrk="1" hangingPunct="1"/>
            <a:r>
              <a:rPr lang="en-US" b="1" dirty="0">
                <a:solidFill>
                  <a:schemeClr val="bg1"/>
                </a:solidFill>
                <a:latin typeface="Arial" charset="0"/>
                <a:ea typeface="ＭＳ Ｐゴシック" charset="0"/>
                <a:cs typeface="Arial" charset="0"/>
              </a:rPr>
              <a:t>None of us believe in kings who reigned 28,800 years, but it does show a belief in long ages and a worldwide flood.</a:t>
            </a:r>
          </a:p>
        </p:txBody>
      </p:sp>
      <p:pic>
        <p:nvPicPr>
          <p:cNvPr id="18944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4916488"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4" name="TextBox 6"/>
          <p:cNvSpPr txBox="1">
            <a:spLocks noChangeArrowheads="1"/>
          </p:cNvSpPr>
          <p:nvPr/>
        </p:nvSpPr>
        <p:spPr bwMode="auto">
          <a:xfrm>
            <a:off x="0" y="6519446"/>
            <a:ext cx="4953000" cy="33855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Arnold &amp; Beyer, </a:t>
            </a:r>
            <a:r>
              <a:rPr kumimoji="0" lang="en-US" sz="16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Readings from the </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ANE, 150</a:t>
            </a:r>
          </a:p>
        </p:txBody>
      </p:sp>
    </p:spTree>
    <p:extLst>
      <p:ext uri="{BB962C8B-B14F-4D97-AF65-F5344CB8AC3E}">
        <p14:creationId xmlns:p14="http://schemas.microsoft.com/office/powerpoint/2010/main" val="1374363855"/>
      </p:ext>
    </p:extLst>
  </p:cSld>
  <p:clrMapOvr>
    <a:masterClrMapping/>
  </p:clrMapOvr>
  <p:transition spd="med">
    <p:randomBar dir="vert"/>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2502574D-342A-F808-DD52-2DA3E19393B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400387"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Institute for Creation Research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Henry/John Morris, Duane Gish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Joseph Dillow, Ken Ham</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Young Earth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24-hour Creation Days</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Universal Flood</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Vapor canopy</a:t>
            </a:r>
          </a:p>
          <a:p>
            <a:pPr marL="342900" indent="-342900" defTabSz="457200" eaLnBrk="1" fontAlgn="auto" hangingPunct="1">
              <a:spcBef>
                <a:spcPct val="20000"/>
              </a:spcBef>
              <a:spcAft>
                <a:spcPts val="0"/>
              </a:spcAft>
            </a:pPr>
            <a:endParaRPr lang="en-US" altLang="zh-CN" sz="20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answersingenesis.org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genesispark.org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icr.org critiques Ross at:</a:t>
            </a:r>
            <a:endParaRPr lang="en-US" altLang="zh-CN" sz="20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icr.org/pubs/imp/imp-217.htm</a:t>
            </a:r>
          </a:p>
        </p:txBody>
      </p:sp>
      <p:sp>
        <p:nvSpPr>
          <p:cNvPr id="400389"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a:ea typeface="ＭＳ Ｐゴシック" charset="0"/>
                <a:cs typeface="Arial"/>
              </a:rPr>
              <a:t>Evangelicals Differ</a:t>
            </a:r>
            <a:endParaRPr lang="en-US" altLang="zh-CN" b="1">
              <a:latin typeface="Arial"/>
              <a:ea typeface="ＭＳ Ｐゴシック" charset="0"/>
              <a:cs typeface="Arial"/>
            </a:endParaRPr>
          </a:p>
        </p:txBody>
      </p:sp>
      <p:sp>
        <p:nvSpPr>
          <p:cNvPr id="400390"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457200" eaLnBrk="1" fontAlgn="auto" hangingPunct="1">
              <a:spcBef>
                <a:spcPts val="0"/>
              </a:spcBef>
              <a:spcAft>
                <a:spcPts val="0"/>
              </a:spcAft>
            </a:pPr>
            <a:endParaRPr lang="zh-CN" altLang="en-US" sz="2000" b="1">
              <a:solidFill>
                <a:srgbClr val="000000"/>
              </a:solidFill>
              <a:latin typeface="Arial"/>
              <a:ea typeface="+mn-ea"/>
              <a:cs typeface="Arial"/>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457200" eaLnBrk="1" fontAlgn="auto" hangingPunct="1">
              <a:spcBef>
                <a:spcPts val="0"/>
              </a:spcBef>
              <a:spcAft>
                <a:spcPts val="0"/>
              </a:spcAft>
              <a:defRPr/>
            </a:pPr>
            <a:r>
              <a:rPr lang="en-US" sz="2000" b="1">
                <a:solidFill>
                  <a:srgbClr val="FFFFFF"/>
                </a:solidFill>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Reasons to Believe</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Hugh Ross</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Walt Brown</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Old Earth</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Progressive Creation</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Mid-East Flood</a:t>
            </a:r>
          </a:p>
          <a:p>
            <a:pPr marL="342900" indent="-342900" defTabSz="457200" eaLnBrk="1" fontAlgn="auto" hangingPunct="1">
              <a:spcBef>
                <a:spcPct val="20000"/>
              </a:spcBef>
              <a:spcAft>
                <a:spcPts val="0"/>
              </a:spcAft>
            </a:pPr>
            <a:r>
              <a:rPr lang="en-US" altLang="zh-CN" sz="2000" b="1">
                <a:solidFill>
                  <a:srgbClr val="FFFFFF"/>
                </a:solidFill>
                <a:latin typeface="Arial"/>
                <a:ea typeface="+mn-ea"/>
                <a:cs typeface="Arial"/>
              </a:rPr>
              <a:t>Rain waters</a:t>
            </a:r>
            <a:endParaRPr lang="en-US" altLang="zh-CN" sz="1800" b="1">
              <a:solidFill>
                <a:srgbClr val="FFFFFF"/>
              </a:solidFill>
              <a:latin typeface="Arial"/>
              <a:ea typeface="+mn-ea"/>
              <a:cs typeface="Arial"/>
            </a:endParaRPr>
          </a:p>
          <a:p>
            <a:pPr marL="342900" indent="-342900" defTabSz="457200" eaLnBrk="1" fontAlgn="auto" hangingPunct="1">
              <a:spcBef>
                <a:spcPct val="20000"/>
              </a:spcBef>
              <a:spcAft>
                <a:spcPts val="0"/>
              </a:spcAft>
            </a:pPr>
            <a:endParaRPr lang="en-US" altLang="zh-CN" sz="1800" b="1">
              <a:solidFill>
                <a:srgbClr val="FFFFFF"/>
              </a:solidFill>
              <a:latin typeface="Arial"/>
              <a:ea typeface="+mn-ea"/>
              <a:cs typeface="Arial"/>
            </a:endParaRP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reasons.org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godandscience.org</a:t>
            </a:r>
          </a:p>
          <a:p>
            <a:pPr marL="342900" indent="-342900" defTabSz="457200" eaLnBrk="1" fontAlgn="auto" hangingPunct="1">
              <a:spcBef>
                <a:spcPct val="20000"/>
              </a:spcBef>
              <a:spcAft>
                <a:spcPts val="0"/>
              </a:spcAft>
            </a:pPr>
            <a:r>
              <a:rPr lang="en-US" altLang="zh-CN" sz="1800" b="1">
                <a:solidFill>
                  <a:srgbClr val="FFFFFF"/>
                </a:solidFill>
                <a:latin typeface="Arial"/>
                <a:ea typeface="+mn-ea"/>
                <a:cs typeface="Arial"/>
              </a:rPr>
              <a:t>creationscience.com</a:t>
            </a:r>
            <a:endParaRPr lang="en-US" altLang="zh-CN" sz="1600" b="1">
              <a:solidFill>
                <a:srgbClr val="FFFFFF"/>
              </a:solidFill>
              <a:latin typeface="Arial"/>
              <a:ea typeface="+mn-ea"/>
              <a:cs typeface="Arial"/>
            </a:endParaRPr>
          </a:p>
        </p:txBody>
      </p:sp>
      <p:sp>
        <p:nvSpPr>
          <p:cNvPr id="400393" name="Text Box 106"/>
          <p:cNvSpPr txBox="1">
            <a:spLocks noChangeArrowheads="1"/>
          </p:cNvSpPr>
          <p:nvPr/>
        </p:nvSpPr>
        <p:spPr bwMode="auto">
          <a:xfrm>
            <a:off x="8305800" y="0"/>
            <a:ext cx="838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ct val="50000"/>
              </a:spcBef>
              <a:spcAft>
                <a:spcPts val="0"/>
              </a:spcAft>
            </a:pPr>
            <a:r>
              <a:rPr lang="en-US" altLang="zh-CN" sz="2000" b="1">
                <a:solidFill>
                  <a:srgbClr val="FFFFFF"/>
                </a:solidFill>
                <a:latin typeface="Arial"/>
                <a:cs typeface="Arial"/>
              </a:rPr>
              <a:t>70d</a:t>
            </a:r>
          </a:p>
        </p:txBody>
      </p:sp>
    </p:spTree>
    <p:extLst>
      <p:ext uri="{BB962C8B-B14F-4D97-AF65-F5344CB8AC3E}">
        <p14:creationId xmlns:p14="http://schemas.microsoft.com/office/powerpoint/2010/main" val="1702563223"/>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5596">
                                            <p:txEl>
                                              <p:pRg st="0" end="0"/>
                                            </p:txEl>
                                          </p:spTgt>
                                        </p:tgtEl>
                                        <p:attrNameLst>
                                          <p:attrName>style.visibility</p:attrName>
                                        </p:attrNameLst>
                                      </p:cBhvr>
                                      <p:to>
                                        <p:strVal val="visible"/>
                                      </p:to>
                                    </p:set>
                                    <p:animEffect transition="in" filter="fade">
                                      <p:cBhvr>
                                        <p:cTn id="67" dur="500"/>
                                        <p:tgtEl>
                                          <p:spTgt spid="19559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1" end="1"/>
                                            </p:txEl>
                                          </p:spTgt>
                                        </p:tgtEl>
                                        <p:attrNameLst>
                                          <p:attrName>style.visibility</p:attrName>
                                        </p:attrNameLst>
                                      </p:cBhvr>
                                      <p:to>
                                        <p:strVal val="visible"/>
                                      </p:to>
                                    </p:set>
                                    <p:animEffect transition="in" filter="fade">
                                      <p:cBhvr>
                                        <p:cTn id="72" dur="500"/>
                                        <p:tgtEl>
                                          <p:spTgt spid="195596">
                                            <p:txEl>
                                              <p:pRg st="1" end="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2" end="2"/>
                                            </p:txEl>
                                          </p:spTgt>
                                        </p:tgtEl>
                                        <p:attrNameLst>
                                          <p:attrName>style.visibility</p:attrName>
                                        </p:attrNameLst>
                                      </p:cBhvr>
                                      <p:to>
                                        <p:strVal val="visible"/>
                                      </p:to>
                                    </p:set>
                                    <p:animEffect transition="in" filter="fade">
                                      <p:cBhvr>
                                        <p:cTn id="77" dur="500"/>
                                        <p:tgtEl>
                                          <p:spTgt spid="195596">
                                            <p:txEl>
                                              <p:pRg st="2" end="2"/>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3" end="3"/>
                                            </p:txEl>
                                          </p:spTgt>
                                        </p:tgtEl>
                                        <p:attrNameLst>
                                          <p:attrName>style.visibility</p:attrName>
                                        </p:attrNameLst>
                                      </p:cBhvr>
                                      <p:to>
                                        <p:strVal val="visible"/>
                                      </p:to>
                                    </p:set>
                                    <p:animEffect transition="in" filter="fade">
                                      <p:cBhvr>
                                        <p:cTn id="82" dur="500"/>
                                        <p:tgtEl>
                                          <p:spTgt spid="195596">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4" end="4"/>
                                            </p:txEl>
                                          </p:spTgt>
                                        </p:tgtEl>
                                        <p:attrNameLst>
                                          <p:attrName>style.visibility</p:attrName>
                                        </p:attrNameLst>
                                      </p:cBhvr>
                                      <p:to>
                                        <p:strVal val="visible"/>
                                      </p:to>
                                    </p:set>
                                    <p:animEffect transition="in" filter="fade">
                                      <p:cBhvr>
                                        <p:cTn id="87" dur="500"/>
                                        <p:tgtEl>
                                          <p:spTgt spid="195596">
                                            <p:txEl>
                                              <p:pRg st="4" end="4"/>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5" end="5"/>
                                            </p:txEl>
                                          </p:spTgt>
                                        </p:tgtEl>
                                        <p:attrNameLst>
                                          <p:attrName>style.visibility</p:attrName>
                                        </p:attrNameLst>
                                      </p:cBhvr>
                                      <p:to>
                                        <p:strVal val="visible"/>
                                      </p:to>
                                    </p:set>
                                    <p:animEffect transition="in" filter="fade">
                                      <p:cBhvr>
                                        <p:cTn id="92" dur="500"/>
                                        <p:tgtEl>
                                          <p:spTgt spid="195596">
                                            <p:txEl>
                                              <p:pRg st="5" end="5"/>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6" end="6"/>
                                            </p:txEl>
                                          </p:spTgt>
                                        </p:tgtEl>
                                        <p:attrNameLst>
                                          <p:attrName>style.visibility</p:attrName>
                                        </p:attrNameLst>
                                      </p:cBhvr>
                                      <p:to>
                                        <p:strVal val="visible"/>
                                      </p:to>
                                    </p:set>
                                    <p:animEffect transition="in" filter="fade">
                                      <p:cBhvr>
                                        <p:cTn id="97" dur="500"/>
                                        <p:tgtEl>
                                          <p:spTgt spid="195596">
                                            <p:txEl>
                                              <p:pRg st="6" end="6"/>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8" end="8"/>
                                            </p:txEl>
                                          </p:spTgt>
                                        </p:tgtEl>
                                        <p:attrNameLst>
                                          <p:attrName>style.visibility</p:attrName>
                                        </p:attrNameLst>
                                      </p:cBhvr>
                                      <p:to>
                                        <p:strVal val="visible"/>
                                      </p:to>
                                    </p:set>
                                    <p:animEffect transition="in" filter="fade">
                                      <p:cBhvr>
                                        <p:cTn id="102" dur="500"/>
                                        <p:tgtEl>
                                          <p:spTgt spid="195596">
                                            <p:txEl>
                                              <p:pRg st="8" end="8"/>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9" end="9"/>
                                            </p:txEl>
                                          </p:spTgt>
                                        </p:tgtEl>
                                        <p:attrNameLst>
                                          <p:attrName>style.visibility</p:attrName>
                                        </p:attrNameLst>
                                      </p:cBhvr>
                                      <p:to>
                                        <p:strVal val="visible"/>
                                      </p:to>
                                    </p:set>
                                    <p:animEffect transition="in" filter="fade">
                                      <p:cBhvr>
                                        <p:cTn id="107" dur="500"/>
                                        <p:tgtEl>
                                          <p:spTgt spid="195596">
                                            <p:txEl>
                                              <p:pRg st="9" end="9"/>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10" end="10"/>
                                            </p:txEl>
                                          </p:spTgt>
                                        </p:tgtEl>
                                        <p:attrNameLst>
                                          <p:attrName>style.visibility</p:attrName>
                                        </p:attrNameLst>
                                      </p:cBhvr>
                                      <p:to>
                                        <p:strVal val="visible"/>
                                      </p:to>
                                    </p:set>
                                    <p:animEffect transition="in" filter="fade">
                                      <p:cBhvr>
                                        <p:cTn id="112" dur="500"/>
                                        <p:tgtEl>
                                          <p:spTgt spid="195596">
                                            <p:txEl>
                                              <p:pRg st="10" end="1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2"/>
                                        </p:tgtEl>
                                        <p:attrNameLst>
                                          <p:attrName>style.visibility</p:attrName>
                                        </p:attrNameLst>
                                      </p:cBhvr>
                                      <p:to>
                                        <p:strVal val="visible"/>
                                      </p:to>
                                    </p:set>
                                    <p:animEffect transition="in" filter="fade">
                                      <p:cBhvr>
                                        <p:cTn id="1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theme/theme1.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3_Office Theme">
  <a:themeElements>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3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a:noFill/>
        </a:ln>
        <a:effectLst>
          <a:outerShdw blurRad="63500" dist="53882" dir="2700000" algn="ctr" rotWithShape="0">
            <a:srgbClr val="8496F0"/>
          </a:outerShdw>
        </a:effectLst>
        <a:extLst>
          <a:ext uri="{909E8E84-426E-40dd-AFC4-6F175D3DCCD1}">
            <a14:hiddenFill xmlns="" xmlns:a14="http://schemas.microsoft.com/office/drawing/2010/main">
              <a:solidFill>
                <a:srgbClr val="FF9933">
                  <a:alpha val="19000"/>
                </a:srgbClr>
              </a:solidFill>
            </a14:hiddenFill>
          </a:ext>
          <a:ext uri="{91240B29-F687-4f45-9708-019B960494DF}">
            <a14:hiddenLine xmlns="" xmlns:a14="http://schemas.microsoft.com/office/drawing/2010/main" w="12700" cap="sq"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7.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6716</TotalTime>
  <Words>6587</Words>
  <Application>Microsoft Macintosh PowerPoint</Application>
  <PresentationFormat>On-screen Show (4:3)</PresentationFormat>
  <Paragraphs>910</Paragraphs>
  <Slides>123</Slides>
  <Notes>118</Notes>
  <HiddenSlides>0</HiddenSlides>
  <MMClips>0</MMClips>
  <ScaleCrop>false</ScaleCrop>
  <HeadingPairs>
    <vt:vector size="6" baseType="variant">
      <vt:variant>
        <vt:lpstr>Fonts Used</vt:lpstr>
      </vt:variant>
      <vt:variant>
        <vt:i4>18</vt:i4>
      </vt:variant>
      <vt:variant>
        <vt:lpstr>Theme</vt:lpstr>
      </vt:variant>
      <vt:variant>
        <vt:i4>44</vt:i4>
      </vt:variant>
      <vt:variant>
        <vt:lpstr>Slide Titles</vt:lpstr>
      </vt:variant>
      <vt:variant>
        <vt:i4>123</vt:i4>
      </vt:variant>
    </vt:vector>
  </HeadingPairs>
  <TitlesOfParts>
    <vt:vector size="185" baseType="lpstr">
      <vt:lpstr>B VAG Rounded Bold</vt:lpstr>
      <vt:lpstr>Charcoal CY</vt:lpstr>
      <vt:lpstr>Kosher-Normal</vt:lpstr>
      <vt:lpstr>Arial</vt:lpstr>
      <vt:lpstr>Arial Black</vt:lpstr>
      <vt:lpstr>Arial Narrow Bold</vt:lpstr>
      <vt:lpstr>Arial Rounded MT Bold</vt:lpstr>
      <vt:lpstr>Calibri</vt:lpstr>
      <vt:lpstr>Candara</vt:lpstr>
      <vt:lpstr>Comic Sans MS</vt:lpstr>
      <vt:lpstr>Monotype Sorts</vt:lpstr>
      <vt:lpstr>Papyrus</vt:lpstr>
      <vt:lpstr>Symbol</vt:lpstr>
      <vt:lpstr>Tahoma</vt:lpstr>
      <vt:lpstr>Times</vt:lpstr>
      <vt:lpstr>Times New Roman</vt:lpstr>
      <vt:lpstr>Trebuchet MS</vt:lpstr>
      <vt:lpstr>Wingdings</vt:lpstr>
      <vt:lpstr>Title &amp; Bullets</vt:lpstr>
      <vt:lpstr>Default Design</vt:lpstr>
      <vt:lpstr>2_Default Design</vt:lpstr>
      <vt:lpstr>1_Title &amp; Bullets</vt:lpstr>
      <vt:lpstr>6_Default Design</vt:lpstr>
      <vt:lpstr>8_Default Design</vt:lpstr>
      <vt:lpstr>2_Title &amp; Bullets</vt:lpstr>
      <vt:lpstr>9_Default Design</vt:lpstr>
      <vt:lpstr>11_Default Design</vt:lpstr>
      <vt:lpstr>10_Default Design</vt:lpstr>
      <vt:lpstr>blstripc.ppt - Blue Stripes</vt:lpstr>
      <vt:lpstr>5_Default Design</vt:lpstr>
      <vt:lpstr>2_Orbit</vt:lpstr>
      <vt:lpstr>Orbit</vt:lpstr>
      <vt:lpstr>1_Default Design</vt:lpstr>
      <vt:lpstr>13_Default Design</vt:lpstr>
      <vt:lpstr>14_Default Design</vt:lpstr>
      <vt:lpstr>21_Blank Presentation</vt:lpstr>
      <vt:lpstr>4_Default Design</vt:lpstr>
      <vt:lpstr>53_Office Theme</vt:lpstr>
      <vt:lpstr>17_Default Design</vt:lpstr>
      <vt:lpstr>18_Default Design</vt:lpstr>
      <vt:lpstr>19_Default Design</vt:lpstr>
      <vt:lpstr>20_Default Design</vt:lpstr>
      <vt:lpstr>1_Compass</vt:lpstr>
      <vt:lpstr>21_Default Design</vt:lpstr>
      <vt:lpstr>6_Compass</vt:lpstr>
      <vt:lpstr>50_Blank Presentation</vt:lpstr>
      <vt:lpstr>2_Office Theme</vt:lpstr>
      <vt:lpstr>22_Default Design</vt:lpstr>
      <vt:lpstr>5_Orbit</vt:lpstr>
      <vt:lpstr>23_Default Design</vt:lpstr>
      <vt:lpstr>1_Orbit</vt:lpstr>
      <vt:lpstr>24_Default Design</vt:lpstr>
      <vt:lpstr>25_Default Design</vt:lpstr>
      <vt:lpstr>3_Title &amp; Bullets</vt:lpstr>
      <vt:lpstr>2_Lock And Key</vt:lpstr>
      <vt:lpstr>8_Orbit</vt:lpstr>
      <vt:lpstr>12_Default Design</vt:lpstr>
      <vt:lpstr>1_untitled 2</vt:lpstr>
      <vt:lpstr>3_Lock And Key</vt:lpstr>
      <vt:lpstr>3_Default Design</vt:lpstr>
      <vt:lpstr>22_Office Theme</vt:lpstr>
      <vt:lpstr>Lock And Key</vt:lpstr>
      <vt:lpstr>Creation According to Genesis:  Literally or Literary? </vt:lpstr>
      <vt:lpstr>Creation in Six Days</vt:lpstr>
      <vt:lpstr>Day 1</vt:lpstr>
      <vt:lpstr>Formless &amp; Void</vt:lpstr>
      <vt:lpstr>Light</vt:lpstr>
      <vt:lpstr>First Day</vt:lpstr>
      <vt:lpstr>Day 2</vt:lpstr>
      <vt:lpstr>Expanse</vt:lpstr>
      <vt:lpstr>Sky</vt:lpstr>
      <vt:lpstr>Second Day</vt:lpstr>
      <vt:lpstr>Day 3</vt:lpstr>
      <vt:lpstr>Rodinia––The World That Perished</vt:lpstr>
      <vt:lpstr>Land &amp; Seas</vt:lpstr>
      <vt:lpstr>Vegetation</vt:lpstr>
      <vt:lpstr>Third Day</vt:lpstr>
      <vt:lpstr>Day 4</vt:lpstr>
      <vt:lpstr>Sun &amp; Moon</vt:lpstr>
      <vt:lpstr>Sun</vt:lpstr>
      <vt:lpstr>Moon</vt:lpstr>
      <vt:lpstr>Stars</vt:lpstr>
      <vt:lpstr>Fourth Day</vt:lpstr>
      <vt:lpstr>Day 5</vt:lpstr>
      <vt:lpstr>Birds</vt:lpstr>
      <vt:lpstr>Whales</vt:lpstr>
      <vt:lpstr>Penguins</vt:lpstr>
      <vt:lpstr>Multiply</vt:lpstr>
      <vt:lpstr>Fifth Day</vt:lpstr>
      <vt:lpstr>Animals</vt:lpstr>
      <vt:lpstr>Man</vt:lpstr>
      <vt:lpstr>Woman</vt:lpstr>
      <vt:lpstr>Mandate</vt:lpstr>
      <vt:lpstr>Food</vt:lpstr>
      <vt:lpstr>Food</vt:lpstr>
      <vt:lpstr>Sixth Day</vt:lpstr>
      <vt:lpstr>Summary</vt:lpstr>
      <vt:lpstr>Day 7</vt:lpstr>
      <vt:lpstr>Sabbath</vt:lpstr>
      <vt:lpstr>Black</vt:lpstr>
      <vt:lpstr>The Importance of Genesis</vt:lpstr>
      <vt:lpstr>Every Person's Questions:</vt:lpstr>
      <vt:lpstr>IN THE BEGINNING</vt:lpstr>
      <vt:lpstr>Man</vt:lpstr>
      <vt:lpstr>Convincing Dialogue</vt:lpstr>
      <vt:lpstr>Convincing Dialogue</vt:lpstr>
      <vt:lpstr>Convincing Dialogue</vt:lpstr>
      <vt:lpstr>Genesis 3:15 (NLT)</vt:lpstr>
      <vt:lpstr>Black</vt:lpstr>
      <vt:lpstr>How to Read Genesis 1 on Creation </vt:lpstr>
      <vt:lpstr>Is Genesis 1 clear?</vt:lpstr>
      <vt:lpstr>Our God is King who created everything in contrast to  man-made ideas  (Gen. 1). </vt:lpstr>
      <vt:lpstr>Days of Creation</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First Day</vt:lpstr>
      <vt:lpstr>Why 24 Hours?</vt:lpstr>
      <vt:lpstr>We get our 7-day week from Genesis 1</vt:lpstr>
      <vt:lpstr>When to Start the Day…</vt:lpstr>
      <vt:lpstr>Why 24 Hours?</vt:lpstr>
      <vt:lpstr>Romans 1:20</vt:lpstr>
      <vt:lpstr>When did death come into the world?</vt:lpstr>
      <vt:lpstr>Did death exist before sin?</vt:lpstr>
      <vt:lpstr>Creation Theories</vt:lpstr>
      <vt:lpstr>Evolution: Death-Man 00413</vt:lpstr>
      <vt:lpstr>Creation: Actions-Death 00412</vt:lpstr>
      <vt:lpstr>Black</vt:lpstr>
      <vt:lpstr>Genealogies  &amp; OT Chronology  </vt:lpstr>
      <vt:lpstr>Baby Pictures of Adam &amp; Eve</vt:lpstr>
      <vt:lpstr>Genesis 5 Genealogy</vt:lpstr>
      <vt:lpstr>Can We Find the Date of Creation from Genesis 5 &amp; 11?</vt:lpstr>
      <vt:lpstr>Genesis Genealogy Mysteries</vt:lpstr>
      <vt:lpstr>Why Don't Genesis 5 &amp; 11 Have Gaps?</vt:lpstr>
      <vt:lpstr>Age at Son's Birth</vt:lpstr>
      <vt:lpstr>Why Don't Genesis 5 &amp; 11 Have Gaps?</vt:lpstr>
      <vt:lpstr>Genesis 5 Shorter Than Luke 3</vt:lpstr>
      <vt:lpstr>Why Don't Genesis 5 &amp; 11 Have Gaps?</vt:lpstr>
      <vt:lpstr>The Table of Nations</vt:lpstr>
      <vt:lpstr>Is the Table of Nations Accurate (Gen. 10–11)?</vt:lpstr>
      <vt:lpstr>Straight Chronology Support</vt:lpstr>
      <vt:lpstr>How can you tell the age of the earth?</vt:lpstr>
      <vt:lpstr>"Just do the math."</vt:lpstr>
      <vt:lpstr>Chronology of the Patriarchs (Gen. 5, 11)</vt:lpstr>
      <vt:lpstr>Methuselah's Death</vt:lpstr>
      <vt:lpstr>Flood Chronology</vt:lpstr>
      <vt:lpstr>Flood Chronology</vt:lpstr>
      <vt:lpstr>Patriarch's long lives</vt:lpstr>
      <vt:lpstr>How can you tell the age of the earth?</vt:lpstr>
      <vt:lpstr>Black</vt:lpstr>
      <vt:lpstr>Why Do Theologians Disagree?</vt:lpstr>
      <vt:lpstr>Creationism and God's Kingship are continually attacked today.</vt:lpstr>
      <vt:lpstr>Days of Creation</vt:lpstr>
      <vt:lpstr>Atrahasis Epic</vt:lpstr>
      <vt:lpstr>Sumerian King List</vt:lpstr>
      <vt:lpstr>Sumerian King List</vt:lpstr>
      <vt:lpstr>Sumerian King List</vt:lpstr>
      <vt:lpstr>Evangelicals Differ</vt:lpstr>
      <vt:lpstr>Genesis: Literal or Literary?</vt:lpstr>
      <vt:lpstr>God as King in Genesis 1</vt:lpstr>
      <vt:lpstr>Blocks-Genesis Doctrine &amp; Doctrines 00405</vt:lpstr>
      <vt:lpstr>Q335-Sagan 00434</vt:lpstr>
      <vt:lpstr>Nailing Genesis 1-11 to church</vt:lpstr>
      <vt:lpstr>Blocks-God's Word &amp; Man's Opinion 00403</vt:lpstr>
      <vt:lpstr>Reinterpretations 00363</vt:lpstr>
      <vt:lpstr>Science itself constantly changes</vt:lpstr>
      <vt:lpstr>Rewriting Earth’s Creation Story</vt:lpstr>
      <vt:lpstr>Science itself constantly changes</vt:lpstr>
      <vt:lpstr>We must defend against attacks on God as Creator and King.</vt:lpstr>
      <vt:lpstr>Balloons problem—evol vs creat</vt:lpstr>
      <vt:lpstr>Balloons problem—man's vs God's word</vt:lpstr>
      <vt:lpstr>Key Thoughts Today</vt:lpstr>
      <vt:lpstr>Coming to Grips with Genesis 04702</vt:lpstr>
      <vt:lpstr>AiG Web Address 00439</vt:lpstr>
      <vt:lpstr>Creation link at BibleStudyDownloads.org</vt:lpstr>
      <vt:lpstr>BibleStudyDownloads.org</vt:lpstr>
      <vt:lpstr>BibleStudyDownloads.org</vt:lpstr>
      <vt:lpstr>BibleStudyDownloads.org</vt:lpstr>
      <vt:lpstr>BibleStudyDownloads.org</vt:lpstr>
      <vt:lpstr>Main Idea</vt:lpstr>
      <vt:lpstr>PowerPoint Presentation</vt:lpstr>
      <vt:lpstr>Creation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211</cp:revision>
  <dcterms:created xsi:type="dcterms:W3CDTF">2004-09-10T02:55:13Z</dcterms:created>
  <dcterms:modified xsi:type="dcterms:W3CDTF">2022-11-01T03:07:11Z</dcterms:modified>
</cp:coreProperties>
</file>